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1" r:id="rId1"/>
  </p:sldMasterIdLst>
  <p:notesMasterIdLst>
    <p:notesMasterId r:id="rId45"/>
  </p:notesMasterIdLst>
  <p:handoutMasterIdLst>
    <p:handoutMasterId r:id="rId46"/>
  </p:handoutMasterIdLst>
  <p:sldIdLst>
    <p:sldId id="289" r:id="rId2"/>
    <p:sldId id="354" r:id="rId3"/>
    <p:sldId id="352" r:id="rId4"/>
    <p:sldId id="293" r:id="rId5"/>
    <p:sldId id="296" r:id="rId6"/>
    <p:sldId id="297" r:id="rId7"/>
    <p:sldId id="298" r:id="rId8"/>
    <p:sldId id="299"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20" r:id="rId27"/>
    <p:sldId id="322" r:id="rId28"/>
    <p:sldId id="323" r:id="rId29"/>
    <p:sldId id="324" r:id="rId30"/>
    <p:sldId id="326" r:id="rId31"/>
    <p:sldId id="327" r:id="rId32"/>
    <p:sldId id="328" r:id="rId33"/>
    <p:sldId id="329" r:id="rId34"/>
    <p:sldId id="330" r:id="rId35"/>
    <p:sldId id="332" r:id="rId36"/>
    <p:sldId id="333" r:id="rId37"/>
    <p:sldId id="334" r:id="rId38"/>
    <p:sldId id="335" r:id="rId39"/>
    <p:sldId id="336" r:id="rId40"/>
    <p:sldId id="337" r:id="rId41"/>
    <p:sldId id="338" r:id="rId42"/>
    <p:sldId id="340" r:id="rId43"/>
    <p:sldId id="339" r:id="rId44"/>
  </p:sldIdLst>
  <p:sldSz cx="9144000" cy="6858000" type="screen4x3"/>
  <p:notesSz cx="7099300" cy="10234613"/>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47" autoAdjust="0"/>
  </p:normalViewPr>
  <p:slideViewPr>
    <p:cSldViewPr snapToGrid="0">
      <p:cViewPr varScale="1">
        <p:scale>
          <a:sx n="64" d="100"/>
          <a:sy n="64" d="100"/>
        </p:scale>
        <p:origin x="924" y="72"/>
      </p:cViewPr>
      <p:guideLst/>
    </p:cSldViewPr>
  </p:slideViewPr>
  <p:outlineViewPr>
    <p:cViewPr>
      <p:scale>
        <a:sx n="33" d="100"/>
        <a:sy n="33" d="100"/>
      </p:scale>
      <p:origin x="0" y="0"/>
    </p:cViewPr>
  </p:outlineViewPr>
  <p:notesTextViewPr>
    <p:cViewPr>
      <p:scale>
        <a:sx n="1" d="1"/>
        <a:sy n="1" d="1"/>
      </p:scale>
      <p:origin x="0" y="-144"/>
    </p:cViewPr>
  </p:notesTextViewPr>
  <p:sorterViewPr>
    <p:cViewPr>
      <p:scale>
        <a:sx n="100" d="100"/>
        <a:sy n="100" d="100"/>
      </p:scale>
      <p:origin x="0" y="0"/>
    </p:cViewPr>
  </p:sorterViewPr>
  <p:notesViewPr>
    <p:cSldViewPr snapToGrid="0">
      <p:cViewPr varScale="1">
        <p:scale>
          <a:sx n="49" d="100"/>
          <a:sy n="49" d="100"/>
        </p:scale>
        <p:origin x="172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8CC76EBD-3111-4737-8C34-E6050EDC1939}" type="datetimeFigureOut">
              <a:rPr lang="en-GB" smtClean="0"/>
              <a:t>17/03/2016</a:t>
            </a:fld>
            <a:endParaRPr lang="en-GB"/>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ED30906C-9115-4954-8126-BC64CD838154}" type="slidenum">
              <a:rPr lang="en-GB" smtClean="0"/>
              <a:t>‹#›</a:t>
            </a:fld>
            <a:endParaRPr lang="en-GB"/>
          </a:p>
        </p:txBody>
      </p:sp>
    </p:spTree>
    <p:extLst>
      <p:ext uri="{BB962C8B-B14F-4D97-AF65-F5344CB8AC3E}">
        <p14:creationId xmlns:p14="http://schemas.microsoft.com/office/powerpoint/2010/main" val="3023143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76574" cy="512762"/>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1pPr>
            <a:lvl2pPr marL="4572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2pPr>
            <a:lvl3pPr marL="9144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3pPr>
            <a:lvl4pPr marL="13716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4pPr>
            <a:lvl5pPr marL="18288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5pPr>
            <a:lvl6pPr marL="22860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6pPr>
            <a:lvl7pPr marL="32004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7pPr>
            <a:lvl8pPr marL="45720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8pPr>
            <a:lvl9pPr marL="64008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9pPr>
          </a:lstStyle>
          <a:p>
            <a:endParaRPr/>
          </a:p>
        </p:txBody>
      </p:sp>
      <p:sp>
        <p:nvSpPr>
          <p:cNvPr id="3" name="Shape 3"/>
          <p:cNvSpPr txBox="1">
            <a:spLocks noGrp="1"/>
          </p:cNvSpPr>
          <p:nvPr>
            <p:ph type="dt" idx="10"/>
          </p:nvPr>
        </p:nvSpPr>
        <p:spPr>
          <a:xfrm>
            <a:off x="4021137" y="0"/>
            <a:ext cx="3076574" cy="512762"/>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1pPr>
            <a:lvl2pPr marL="4572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2pPr>
            <a:lvl3pPr marL="9144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3pPr>
            <a:lvl4pPr marL="13716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4pPr>
            <a:lvl5pPr marL="18288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5pPr>
            <a:lvl6pPr marL="22860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6pPr>
            <a:lvl7pPr marL="32004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7pPr>
            <a:lvl8pPr marL="45720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8pPr>
            <a:lvl9pPr marL="64008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9pPr>
          </a:lstStyle>
          <a:p>
            <a:endParaRPr/>
          </a:p>
        </p:txBody>
      </p:sp>
      <p:sp>
        <p:nvSpPr>
          <p:cNvPr id="4" name="Shape 4"/>
          <p:cNvSpPr>
            <a:spLocks noGrp="1" noRot="1" noChangeAspect="1"/>
          </p:cNvSpPr>
          <p:nvPr>
            <p:ph type="sldImg" idx="3"/>
          </p:nvPr>
        </p:nvSpPr>
        <p:spPr>
          <a:xfrm>
            <a:off x="989012" y="765175"/>
            <a:ext cx="5121275" cy="3840161"/>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709612" y="4862512"/>
            <a:ext cx="5680075" cy="4606925"/>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9720261"/>
            <a:ext cx="3076574" cy="512762"/>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1pPr>
            <a:lvl2pPr marL="4572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2pPr>
            <a:lvl3pPr marL="9144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3pPr>
            <a:lvl4pPr marL="13716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4pPr>
            <a:lvl5pPr marL="18288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5pPr>
            <a:lvl6pPr marL="22860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6pPr>
            <a:lvl7pPr marL="32004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7pPr>
            <a:lvl8pPr marL="45720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8pPr>
            <a:lvl9pPr marL="6400800" marR="0" indent="0" algn="l" rtl="0">
              <a:lnSpc>
                <a:spcPct val="100000"/>
              </a:lnSpc>
              <a:spcBef>
                <a:spcPts val="0"/>
              </a:spcBef>
              <a:spcAft>
                <a:spcPts val="0"/>
              </a:spcAft>
              <a:defRPr sz="1400" b="0" i="0" u="none" strike="noStrike" cap="none" baseline="0">
                <a:solidFill>
                  <a:srgbClr val="000000"/>
                </a:solidFill>
                <a:latin typeface="Verdana"/>
                <a:ea typeface="Verdana"/>
                <a:cs typeface="Verdana"/>
                <a:sym typeface="Verdana"/>
              </a:defRPr>
            </a:lvl9pPr>
          </a:lstStyle>
          <a:p>
            <a:endParaRPr/>
          </a:p>
        </p:txBody>
      </p:sp>
      <p:sp>
        <p:nvSpPr>
          <p:cNvPr id="7" name="Shape 7"/>
          <p:cNvSpPr txBox="1">
            <a:spLocks noGrp="1"/>
          </p:cNvSpPr>
          <p:nvPr>
            <p:ph type="sldNum" idx="12"/>
          </p:nvPr>
        </p:nvSpPr>
        <p:spPr>
          <a:xfrm>
            <a:off x="4021137" y="9720261"/>
            <a:ext cx="3076574" cy="512762"/>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rgbClr val="000000"/>
                </a:solidFill>
                <a:latin typeface="Arial"/>
                <a:ea typeface="Arial"/>
                <a:cs typeface="Arial"/>
                <a:sym typeface="Arial"/>
              </a:rPr>
              <a:t>‹#›</a:t>
            </a:fld>
            <a:endParaRPr lang="en-US"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6192662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6" name="Shape 96"/>
          <p:cNvSpPr txBox="1">
            <a:spLocks noGrp="1"/>
          </p:cNvSpPr>
          <p:nvPr>
            <p:ph type="body" idx="1"/>
          </p:nvPr>
        </p:nvSpPr>
        <p:spPr>
          <a:xfrm>
            <a:off x="709612" y="4862512"/>
            <a:ext cx="5680075" cy="4606925"/>
          </a:xfrm>
          <a:prstGeom prst="rect">
            <a:avLst/>
          </a:prstGeom>
          <a:noFill/>
          <a:ln>
            <a:noFill/>
          </a:ln>
        </p:spPr>
        <p:txBody>
          <a:bodyPr lIns="94750" tIns="47375" rIns="94750" bIns="47375" anchor="t" anchorCtr="0">
            <a:noAutofit/>
          </a:bodyPr>
          <a:lstStyle/>
          <a:p>
            <a:pPr marL="0" marR="0" lvl="0" indent="0" algn="l" rtl="0">
              <a:spcBef>
                <a:spcPts val="0"/>
              </a:spcBef>
              <a:spcAft>
                <a:spcPts val="0"/>
              </a:spcAft>
              <a:buClr>
                <a:schemeClr val="dk1"/>
              </a:buClr>
              <a:buSzPct val="25000"/>
              <a:buFont typeface="Verdana"/>
              <a:buNone/>
            </a:pPr>
            <a:r>
              <a:rPr lang="pl-PL" sz="1200" b="0" i="0" u="none" strike="noStrike" cap="none" baseline="0" dirty="0" smtClean="0">
                <a:solidFill>
                  <a:schemeClr val="dk1"/>
                </a:solidFill>
                <a:latin typeface="Verdana"/>
                <a:ea typeface="Verdana"/>
                <a:cs typeface="Verdana"/>
                <a:sym typeface="Verdana"/>
              </a:rPr>
              <a:t>FOCUS is a brand new course for upper secondary</a:t>
            </a:r>
            <a:endParaRPr lang="en-GB" sz="1200" b="0" i="0" u="none" strike="noStrike" cap="none" baseline="0" dirty="0" smtClean="0">
              <a:solidFill>
                <a:schemeClr val="dk1"/>
              </a:solidFill>
              <a:latin typeface="Verdana"/>
              <a:ea typeface="Verdana"/>
              <a:cs typeface="Verdana"/>
              <a:sym typeface="Verdana"/>
            </a:endParaRPr>
          </a:p>
          <a:p>
            <a:pPr marL="0" marR="0" lvl="0" indent="0" algn="l" rtl="0">
              <a:spcBef>
                <a:spcPts val="0"/>
              </a:spcBef>
              <a:spcAft>
                <a:spcPts val="0"/>
              </a:spcAft>
              <a:buClr>
                <a:schemeClr val="dk1"/>
              </a:buClr>
              <a:buSzPct val="25000"/>
              <a:buFont typeface="Verdana"/>
              <a:buNone/>
            </a:pPr>
            <a:r>
              <a:rPr lang="en-GB" sz="1200" b="0" i="0" u="none" strike="noStrike" cap="none" baseline="0" dirty="0" smtClean="0">
                <a:solidFill>
                  <a:schemeClr val="dk1"/>
                </a:solidFill>
                <a:latin typeface="Verdana"/>
                <a:ea typeface="Verdana"/>
                <a:cs typeface="Verdana"/>
                <a:sym typeface="Verdana"/>
              </a:rPr>
              <a:t>5 Levels</a:t>
            </a:r>
          </a:p>
          <a:p>
            <a:pPr marL="0" marR="0" lvl="0" indent="0" algn="l" rtl="0">
              <a:spcBef>
                <a:spcPts val="0"/>
              </a:spcBef>
              <a:spcAft>
                <a:spcPts val="0"/>
              </a:spcAft>
              <a:buClr>
                <a:schemeClr val="dk1"/>
              </a:buClr>
              <a:buSzPct val="25000"/>
              <a:buFont typeface="Verdana"/>
              <a:buNone/>
            </a:pPr>
            <a:r>
              <a:rPr lang="en-GB" sz="1200" b="0" i="0" u="none" strike="noStrike" cap="none" baseline="0" dirty="0" smtClean="0">
                <a:solidFill>
                  <a:schemeClr val="dk1"/>
                </a:solidFill>
                <a:latin typeface="Verdana"/>
                <a:ea typeface="Verdana"/>
                <a:cs typeface="Verdana"/>
                <a:sym typeface="Verdana"/>
              </a:rPr>
              <a:t>Aims to prepare students for their end of school exams</a:t>
            </a:r>
          </a:p>
        </p:txBody>
      </p:sp>
      <p:sp>
        <p:nvSpPr>
          <p:cNvPr id="97" name="Shape 97"/>
          <p:cNvSpPr txBox="1">
            <a:spLocks noGrp="1"/>
          </p:cNvSpPr>
          <p:nvPr>
            <p:ph type="sldNum" idx="12"/>
          </p:nvPr>
        </p:nvSpPr>
        <p:spPr>
          <a:xfrm>
            <a:off x="4021137" y="9720263"/>
            <a:ext cx="3076573" cy="512762"/>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0</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341233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r>
              <a:rPr lang="en-GB" sz="1200" kern="1200" dirty="0" smtClean="0">
                <a:solidFill>
                  <a:schemeClr val="tx1"/>
                </a:solidFill>
                <a:effectLst/>
                <a:latin typeface="+mn-lt"/>
                <a:ea typeface="+mn-ea"/>
                <a:cs typeface="+mn-cs"/>
              </a:rPr>
              <a:t>The Students’ Book includes a 24-page Word store booklet at the back that provides extensive vocabulary practice specific to the vocabulary lesson of each unit. </a:t>
            </a:r>
          </a:p>
          <a:p>
            <a:r>
              <a:rPr lang="en-GB" sz="1200" kern="1200" dirty="0" smtClean="0">
                <a:solidFill>
                  <a:schemeClr val="tx1"/>
                </a:solidFill>
                <a:effectLst/>
                <a:latin typeface="+mn-lt"/>
                <a:ea typeface="+mn-ea"/>
                <a:cs typeface="+mn-cs"/>
              </a:rPr>
              <a:t>The Word Store is an opportunity to practise the vocabulary in an even more comprehensive way. By activating one more skill - the rewriting of each item while doing an exercise - students have one more chance to memorise the words. Students physically activate their fingers and pen/pencil – a recommended method for retention - one needs to listen, repeat, use in context and write and this should in fact happen a number of times for students to memorize an item. </a:t>
            </a:r>
          </a:p>
          <a:p>
            <a:r>
              <a:rPr lang="en-GB" sz="1200" kern="1200" dirty="0" smtClean="0">
                <a:solidFill>
                  <a:schemeClr val="tx1"/>
                </a:solidFill>
                <a:effectLst/>
                <a:latin typeface="+mn-lt"/>
                <a:ea typeface="+mn-ea"/>
                <a:cs typeface="+mn-cs"/>
              </a:rPr>
              <a:t>On top of that, once students do all exercises they have compiled their own mini-dictionary of words they should learn in each level. These serve as help for the Show What You Know sections in the upper levels.</a:t>
            </a:r>
          </a:p>
          <a:p>
            <a:r>
              <a:rPr lang="en-GB" sz="1200" kern="1200" dirty="0" smtClean="0">
                <a:solidFill>
                  <a:schemeClr val="tx1"/>
                </a:solidFill>
                <a:effectLst/>
                <a:latin typeface="+mn-lt"/>
                <a:ea typeface="+mn-ea"/>
                <a:cs typeface="+mn-cs"/>
              </a:rPr>
              <a:t>The unique design of the booklet allows the page in the Word Store to match up with the relevant page in the Students’ Book to form an extended lesson spread. A student can open out the relevant page of the Word Store booklet while they are completing the unit, so they can easily access their extra vocabulary practice. </a:t>
            </a:r>
          </a:p>
          <a:p>
            <a:r>
              <a:rPr lang="en-GB" sz="1200" kern="1200" dirty="0" smtClean="0">
                <a:solidFill>
                  <a:schemeClr val="tx1"/>
                </a:solidFill>
                <a:effectLst/>
                <a:latin typeface="+mn-lt"/>
                <a:ea typeface="+mn-ea"/>
                <a:cs typeface="+mn-cs"/>
              </a:rPr>
              <a:t>Please see the Product Walkthrough section to see an example of how the Word Store and the Students’ Book work together.</a:t>
            </a:r>
          </a:p>
          <a:p>
            <a:pPr marL="0" marR="0" lvl="0" indent="0" algn="l" rtl="0">
              <a:spcBef>
                <a:spcPts val="0"/>
              </a:spcBef>
              <a:spcAft>
                <a:spcPts val="0"/>
              </a:spcAft>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262" name="Shape 262"/>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75393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72" name="Shape 272"/>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8939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3" name="Shape 283"/>
          <p:cNvSpPr txBox="1">
            <a:spLocks noGrp="1"/>
          </p:cNvSpPr>
          <p:nvPr>
            <p:ph type="body" idx="1"/>
          </p:nvPr>
        </p:nvSpPr>
        <p:spPr>
          <a:xfrm>
            <a:off x="709612" y="4862512"/>
            <a:ext cx="5680199" cy="4606799"/>
          </a:xfrm>
          <a:prstGeom prst="rect">
            <a:avLst/>
          </a:prstGeom>
          <a:noFill/>
          <a:ln>
            <a:noFill/>
          </a:ln>
        </p:spPr>
        <p:txBody>
          <a:bodyPr lIns="94750" tIns="47375" rIns="94750" bIns="4737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Verdana"/>
              <a:ea typeface="Verdana"/>
              <a:cs typeface="Verdana"/>
              <a:sym typeface="Verdana"/>
            </a:endParaRPr>
          </a:p>
        </p:txBody>
      </p:sp>
      <p:sp>
        <p:nvSpPr>
          <p:cNvPr id="284" name="Shape 284"/>
          <p:cNvSpPr txBox="1">
            <a:spLocks noGrp="1"/>
          </p:cNvSpPr>
          <p:nvPr>
            <p:ph type="sldNum" idx="12"/>
          </p:nvPr>
        </p:nvSpPr>
        <p:spPr>
          <a:xfrm>
            <a:off x="4021137" y="9720263"/>
            <a:ext cx="3076500" cy="512700"/>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11</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6377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6" name="Shape 296"/>
          <p:cNvSpPr txBox="1">
            <a:spLocks noGrp="1"/>
          </p:cNvSpPr>
          <p:nvPr>
            <p:ph type="body" idx="1"/>
          </p:nvPr>
        </p:nvSpPr>
        <p:spPr>
          <a:xfrm>
            <a:off x="709612" y="4862512"/>
            <a:ext cx="5680199" cy="4606799"/>
          </a:xfrm>
          <a:prstGeom prst="rect">
            <a:avLst/>
          </a:prstGeom>
          <a:noFill/>
          <a:ln>
            <a:noFill/>
          </a:ln>
        </p:spPr>
        <p:txBody>
          <a:bodyPr lIns="94750" tIns="47375" rIns="94750" bIns="4737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Verdana"/>
              <a:ea typeface="Verdana"/>
              <a:cs typeface="Verdana"/>
              <a:sym typeface="Verdana"/>
            </a:endParaRPr>
          </a:p>
        </p:txBody>
      </p:sp>
      <p:sp>
        <p:nvSpPr>
          <p:cNvPr id="297" name="Shape 297"/>
          <p:cNvSpPr txBox="1">
            <a:spLocks noGrp="1"/>
          </p:cNvSpPr>
          <p:nvPr>
            <p:ph type="sldNum" idx="12"/>
          </p:nvPr>
        </p:nvSpPr>
        <p:spPr>
          <a:xfrm>
            <a:off x="4021137" y="9720263"/>
            <a:ext cx="3076500" cy="512700"/>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12</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14374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6" name="Shape 306"/>
          <p:cNvSpPr txBox="1">
            <a:spLocks noGrp="1"/>
          </p:cNvSpPr>
          <p:nvPr>
            <p:ph type="body" idx="1"/>
          </p:nvPr>
        </p:nvSpPr>
        <p:spPr>
          <a:xfrm>
            <a:off x="709612" y="4862512"/>
            <a:ext cx="5680199" cy="4606799"/>
          </a:xfrm>
          <a:prstGeom prst="rect">
            <a:avLst/>
          </a:prstGeom>
          <a:noFill/>
          <a:ln>
            <a:noFill/>
          </a:ln>
        </p:spPr>
        <p:txBody>
          <a:bodyPr lIns="94750" tIns="47375" rIns="94750" bIns="4737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Verdana"/>
              <a:ea typeface="Verdana"/>
              <a:cs typeface="Verdana"/>
              <a:sym typeface="Verdana"/>
            </a:endParaRPr>
          </a:p>
        </p:txBody>
      </p:sp>
      <p:sp>
        <p:nvSpPr>
          <p:cNvPr id="307" name="Shape 307"/>
          <p:cNvSpPr txBox="1">
            <a:spLocks noGrp="1"/>
          </p:cNvSpPr>
          <p:nvPr>
            <p:ph type="sldNum" idx="12"/>
          </p:nvPr>
        </p:nvSpPr>
        <p:spPr>
          <a:xfrm>
            <a:off x="4021137" y="9720263"/>
            <a:ext cx="3076500" cy="512700"/>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13</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932489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8" name="Shape 318"/>
          <p:cNvSpPr txBox="1">
            <a:spLocks noGrp="1"/>
          </p:cNvSpPr>
          <p:nvPr>
            <p:ph type="body" idx="1"/>
          </p:nvPr>
        </p:nvSpPr>
        <p:spPr>
          <a:xfrm>
            <a:off x="709612" y="4862512"/>
            <a:ext cx="5680075" cy="4606925"/>
          </a:xfrm>
          <a:prstGeom prst="rect">
            <a:avLst/>
          </a:prstGeom>
          <a:noFill/>
          <a:ln>
            <a:noFill/>
          </a:ln>
        </p:spPr>
        <p:txBody>
          <a:bodyPr lIns="94750" tIns="47375" rIns="94750" bIns="4737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Verdana"/>
              <a:ea typeface="Verdana"/>
              <a:cs typeface="Verdana"/>
              <a:sym typeface="Verdana"/>
            </a:endParaRPr>
          </a:p>
        </p:txBody>
      </p:sp>
      <p:sp>
        <p:nvSpPr>
          <p:cNvPr id="319" name="Shape 319"/>
          <p:cNvSpPr txBox="1">
            <a:spLocks noGrp="1"/>
          </p:cNvSpPr>
          <p:nvPr>
            <p:ph type="sldNum" idx="12"/>
          </p:nvPr>
        </p:nvSpPr>
        <p:spPr>
          <a:xfrm>
            <a:off x="4021137" y="9720263"/>
            <a:ext cx="3076573" cy="512762"/>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14</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933200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329" name="Shape 329"/>
          <p:cNvSpPr txBox="1">
            <a:spLocks noGrp="1"/>
          </p:cNvSpPr>
          <p:nvPr>
            <p:ph type="sldNum" idx="12"/>
          </p:nvPr>
        </p:nvSpPr>
        <p:spPr>
          <a:xfrm>
            <a:off x="4021137" y="9720263"/>
            <a:ext cx="3076500" cy="512700"/>
          </a:xfrm>
          <a:prstGeom prst="rect">
            <a:avLst/>
          </a:prstGeom>
        </p:spPr>
        <p:txBody>
          <a:bodyPr lIns="94750" tIns="47375" rIns="94750" bIns="47375" anchor="b" anchorCtr="0">
            <a:noAutofit/>
          </a:bodyPr>
          <a:lstStyle/>
          <a:p>
            <a:pPr lvl="0" rtl="0">
              <a:spcBef>
                <a:spcPts val="0"/>
              </a:spcBef>
              <a:buClr>
                <a:schemeClr val="dk1"/>
              </a:buClr>
              <a:buSzPct val="25000"/>
              <a:buFont typeface="Arial"/>
              <a:buNone/>
            </a:pPr>
            <a:fld id="{00000000-1234-1234-1234-123412341234}" type="slidenum">
              <a:rPr lang="en-US"/>
              <a:pPr lvl="0" rtl="0">
                <a:spcBef>
                  <a:spcPts val="0"/>
                </a:spcBef>
                <a:buClr>
                  <a:schemeClr val="dk1"/>
                </a:buClr>
                <a:buSzPct val="25000"/>
                <a:buFont typeface="Arial"/>
                <a:buNone/>
              </a:pPr>
              <a:t>15</a:t>
            </a:fld>
            <a:endParaRPr lang="en-US"/>
          </a:p>
        </p:txBody>
      </p:sp>
    </p:spTree>
    <p:extLst>
      <p:ext uri="{BB962C8B-B14F-4D97-AF65-F5344CB8AC3E}">
        <p14:creationId xmlns:p14="http://schemas.microsoft.com/office/powerpoint/2010/main" val="211888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346" name="Shape 346"/>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8648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358" name="Shape 358"/>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27883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368" name="Shape 368"/>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99984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8" name="Shape 118"/>
          <p:cNvSpPr txBox="1">
            <a:spLocks noGrp="1"/>
          </p:cNvSpPr>
          <p:nvPr>
            <p:ph type="body" idx="1"/>
          </p:nvPr>
        </p:nvSpPr>
        <p:spPr>
          <a:xfrm>
            <a:off x="709612" y="4862512"/>
            <a:ext cx="5680075" cy="4606925"/>
          </a:xfrm>
          <a:prstGeom prst="rect">
            <a:avLst/>
          </a:prstGeom>
          <a:noFill/>
          <a:ln>
            <a:noFill/>
          </a:ln>
        </p:spPr>
        <p:txBody>
          <a:bodyPr lIns="94750" tIns="47375" rIns="94750" bIns="47375" anchor="t" anchorCtr="0">
            <a:noAutofit/>
          </a:bodyPr>
          <a:lstStyle/>
          <a:p>
            <a:pPr marL="0" marR="0" lvl="0" indent="0" algn="l" rtl="0">
              <a:spcBef>
                <a:spcPts val="360"/>
              </a:spcBef>
              <a:spcAft>
                <a:spcPts val="0"/>
              </a:spcAft>
              <a:buClr>
                <a:schemeClr val="dk1"/>
              </a:buClr>
              <a:buFont typeface="Arial"/>
              <a:buNone/>
            </a:pPr>
            <a:endParaRPr sz="1200" b="0" i="0" u="none" strike="noStrike" cap="none" baseline="0" dirty="0">
              <a:solidFill>
                <a:schemeClr val="dk1"/>
              </a:solidFill>
              <a:latin typeface="Verdana"/>
              <a:ea typeface="Verdana"/>
              <a:cs typeface="Verdana"/>
              <a:sym typeface="Verdana"/>
            </a:endParaRPr>
          </a:p>
        </p:txBody>
      </p:sp>
      <p:sp>
        <p:nvSpPr>
          <p:cNvPr id="119" name="Shape 119"/>
          <p:cNvSpPr txBox="1">
            <a:spLocks noGrp="1"/>
          </p:cNvSpPr>
          <p:nvPr>
            <p:ph type="sldNum" idx="12"/>
          </p:nvPr>
        </p:nvSpPr>
        <p:spPr>
          <a:xfrm>
            <a:off x="4021137" y="9720263"/>
            <a:ext cx="3076573" cy="512762"/>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1</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322421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378" name="Shape 378"/>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95780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390" name="Shape 390"/>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29790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399" name="Shape 399"/>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9570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408" name="Shape 408"/>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83900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419" name="Shape 419"/>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00914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428" name="Shape 428"/>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87965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endParaRPr sz="1200" b="0" i="0" u="none" strike="noStrike" cap="none" baseline="0" dirty="0">
              <a:solidFill>
                <a:schemeClr val="dk1"/>
              </a:solidFill>
              <a:latin typeface="Arial"/>
              <a:ea typeface="Arial"/>
              <a:cs typeface="Arial"/>
              <a:sym typeface="Arial"/>
            </a:endParaRPr>
          </a:p>
        </p:txBody>
      </p:sp>
      <p:sp>
        <p:nvSpPr>
          <p:cNvPr id="462" name="Shape 462"/>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54345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484" name="Shape 484"/>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06784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500" name="Shape 500"/>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39842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511" name="Shape 511"/>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4159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9" name="Shape 149"/>
          <p:cNvSpPr txBox="1">
            <a:spLocks noGrp="1"/>
          </p:cNvSpPr>
          <p:nvPr>
            <p:ph type="body" idx="1"/>
          </p:nvPr>
        </p:nvSpPr>
        <p:spPr>
          <a:xfrm>
            <a:off x="709612" y="4862512"/>
            <a:ext cx="5680075" cy="4606925"/>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None/>
            </a:pPr>
            <a:r>
              <a:rPr lang="en-GB" sz="1200" b="0" i="0" u="none" strike="noStrike" cap="none" baseline="0" dirty="0" smtClean="0">
                <a:solidFill>
                  <a:schemeClr val="dk1"/>
                </a:solidFill>
                <a:latin typeface="Arial"/>
                <a:ea typeface="Arial"/>
                <a:cs typeface="Arial"/>
                <a:sym typeface="Arial"/>
              </a:rPr>
              <a:t>Focus has been written with these key points in mind</a:t>
            </a:r>
            <a:endParaRPr sz="1200" b="0" i="0" u="none" strike="noStrike" cap="none" baseline="0" dirty="0">
              <a:solidFill>
                <a:schemeClr val="dk1"/>
              </a:solidFill>
              <a:latin typeface="Arial"/>
              <a:ea typeface="Arial"/>
              <a:cs typeface="Arial"/>
              <a:sym typeface="Arial"/>
            </a:endParaRPr>
          </a:p>
        </p:txBody>
      </p:sp>
      <p:sp>
        <p:nvSpPr>
          <p:cNvPr id="150" name="Shape 150"/>
          <p:cNvSpPr txBox="1">
            <a:spLocks noGrp="1"/>
          </p:cNvSpPr>
          <p:nvPr>
            <p:ph type="sldNum" idx="12"/>
          </p:nvPr>
        </p:nvSpPr>
        <p:spPr>
          <a:xfrm>
            <a:off x="4021137" y="9720263"/>
            <a:ext cx="3076573" cy="512762"/>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2</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422016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533" name="Shape 533"/>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00076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545" name="Shape 545"/>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85042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554" name="Shape 554"/>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79644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567" name="Shape 567"/>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84283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576" name="Shape 576"/>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13319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txBox="1">
            <a:spLocks noGrp="1"/>
          </p:cNvSpPr>
          <p:nvPr>
            <p:ph type="body" idx="1"/>
          </p:nvPr>
        </p:nvSpPr>
        <p:spPr>
          <a:xfrm>
            <a:off x="709612" y="4862512"/>
            <a:ext cx="5680075" cy="4606925"/>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599" name="Shape 599"/>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23577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6" name="Shape 606"/>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marL="266700" lvl="0" indent="-228600" rtl="0">
              <a:lnSpc>
                <a:spcPct val="115000"/>
              </a:lnSpc>
              <a:spcBef>
                <a:spcPts val="0"/>
              </a:spcBef>
              <a:buNone/>
            </a:pPr>
            <a:r>
              <a:rPr lang="en-GB" sz="1200" dirty="0" smtClean="0">
                <a:solidFill>
                  <a:schemeClr val="dk1"/>
                </a:solidFill>
                <a:latin typeface="Verdana"/>
                <a:ea typeface="Verdana"/>
                <a:cs typeface="Verdana"/>
                <a:sym typeface="Verdana"/>
              </a:rPr>
              <a:t>The </a:t>
            </a:r>
            <a:r>
              <a:rPr lang="en-GB" sz="1200" b="1" dirty="0" smtClean="0">
                <a:solidFill>
                  <a:schemeClr val="dk1"/>
                </a:solidFill>
                <a:latin typeface="Verdana"/>
                <a:ea typeface="Verdana"/>
                <a:cs typeface="Verdana"/>
                <a:sym typeface="Verdana"/>
              </a:rPr>
              <a:t>course structure</a:t>
            </a:r>
            <a:r>
              <a:rPr lang="en-GB" sz="1200" dirty="0" smtClean="0">
                <a:solidFill>
                  <a:schemeClr val="dk1"/>
                </a:solidFill>
                <a:latin typeface="Verdana"/>
                <a:ea typeface="Verdana"/>
                <a:cs typeface="Verdana"/>
                <a:sym typeface="Verdana"/>
              </a:rPr>
              <a:t> is modular, comprising eight units (nine in level 5) of 12 pages with one or two page lessons </a:t>
            </a:r>
          </a:p>
          <a:p>
            <a:pPr marL="266700" lvl="0" indent="-228600" rtl="0">
              <a:lnSpc>
                <a:spcPct val="115000"/>
              </a:lnSpc>
              <a:spcBef>
                <a:spcPts val="0"/>
              </a:spcBef>
              <a:buClr>
                <a:schemeClr val="dk1"/>
              </a:buClr>
              <a:buSzPct val="68750"/>
              <a:buFont typeface="Arial"/>
              <a:buNone/>
            </a:pPr>
            <a:r>
              <a:rPr lang="en-GB" sz="1200" dirty="0" smtClean="0">
                <a:solidFill>
                  <a:schemeClr val="dk1"/>
                </a:solidFill>
                <a:latin typeface="Verdana"/>
                <a:ea typeface="Verdana"/>
                <a:cs typeface="Verdana"/>
                <a:sym typeface="Verdana"/>
              </a:rPr>
              <a:t>·  Every unit is followed by a </a:t>
            </a:r>
            <a:r>
              <a:rPr lang="en-GB" sz="1200" b="1" dirty="0" smtClean="0">
                <a:solidFill>
                  <a:schemeClr val="dk1"/>
                </a:solidFill>
                <a:latin typeface="Verdana"/>
                <a:ea typeface="Verdana"/>
                <a:cs typeface="Verdana"/>
                <a:sym typeface="Verdana"/>
              </a:rPr>
              <a:t>double page exam style ‘review</a:t>
            </a:r>
            <a:r>
              <a:rPr lang="en-GB" sz="1200" dirty="0" smtClean="0">
                <a:solidFill>
                  <a:schemeClr val="dk1"/>
                </a:solidFill>
                <a:latin typeface="Verdana"/>
                <a:ea typeface="Verdana"/>
                <a:cs typeface="Verdana"/>
                <a:sym typeface="Verdana"/>
              </a:rPr>
              <a:t>’.</a:t>
            </a:r>
          </a:p>
          <a:p>
            <a:pPr marL="266700" lvl="0" indent="-228600" rtl="0">
              <a:lnSpc>
                <a:spcPct val="115000"/>
              </a:lnSpc>
              <a:spcBef>
                <a:spcPts val="0"/>
              </a:spcBef>
              <a:buClr>
                <a:schemeClr val="dk1"/>
              </a:buClr>
              <a:buSzPct val="68750"/>
              <a:buFont typeface="Arial"/>
              <a:buNone/>
            </a:pPr>
            <a:r>
              <a:rPr lang="en-GB" sz="1200" dirty="0" smtClean="0">
                <a:solidFill>
                  <a:schemeClr val="dk1"/>
                </a:solidFill>
                <a:latin typeface="Verdana"/>
                <a:ea typeface="Verdana"/>
                <a:cs typeface="Verdana"/>
                <a:sym typeface="Verdana"/>
              </a:rPr>
              <a:t>·  There are </a:t>
            </a:r>
            <a:r>
              <a:rPr lang="en-GB" sz="1200" b="1" dirty="0" smtClean="0">
                <a:solidFill>
                  <a:schemeClr val="dk1"/>
                </a:solidFill>
                <a:latin typeface="Verdana"/>
                <a:ea typeface="Verdana"/>
                <a:cs typeface="Verdana"/>
                <a:sym typeface="Verdana"/>
              </a:rPr>
              <a:t>Wordlists</a:t>
            </a:r>
            <a:r>
              <a:rPr lang="en-GB" sz="1200" dirty="0" smtClean="0">
                <a:solidFill>
                  <a:schemeClr val="dk1"/>
                </a:solidFill>
                <a:latin typeface="Verdana"/>
                <a:ea typeface="Verdana"/>
                <a:cs typeface="Verdana"/>
                <a:sym typeface="Verdana"/>
              </a:rPr>
              <a:t> and a </a:t>
            </a:r>
            <a:r>
              <a:rPr lang="en-GB" sz="1200" b="1" dirty="0" smtClean="0">
                <a:solidFill>
                  <a:schemeClr val="dk1"/>
                </a:solidFill>
                <a:latin typeface="Verdana"/>
                <a:ea typeface="Verdana"/>
                <a:cs typeface="Verdana"/>
                <a:sym typeface="Verdana"/>
              </a:rPr>
              <a:t>Grammar Reference</a:t>
            </a:r>
            <a:r>
              <a:rPr lang="en-GB" sz="1200" dirty="0" smtClean="0">
                <a:solidFill>
                  <a:schemeClr val="dk1"/>
                </a:solidFill>
                <a:latin typeface="Verdana"/>
                <a:ea typeface="Verdana"/>
                <a:cs typeface="Verdana"/>
                <a:sym typeface="Verdana"/>
              </a:rPr>
              <a:t> and </a:t>
            </a:r>
            <a:r>
              <a:rPr lang="en-GB" sz="1200" b="1" dirty="0" smtClean="0">
                <a:solidFill>
                  <a:schemeClr val="dk1"/>
                </a:solidFill>
                <a:latin typeface="Verdana"/>
                <a:ea typeface="Verdana"/>
                <a:cs typeface="Verdana"/>
                <a:sym typeface="Verdana"/>
              </a:rPr>
              <a:t>Practice section</a:t>
            </a:r>
            <a:r>
              <a:rPr lang="en-GB" sz="1200" dirty="0" smtClean="0">
                <a:solidFill>
                  <a:schemeClr val="dk1"/>
                </a:solidFill>
                <a:latin typeface="Verdana"/>
                <a:ea typeface="Verdana"/>
                <a:cs typeface="Verdana"/>
                <a:sym typeface="Verdana"/>
              </a:rPr>
              <a:t> at the back.</a:t>
            </a:r>
          </a:p>
          <a:p>
            <a:pPr marL="266700" lvl="0" indent="-228600" rtl="0">
              <a:lnSpc>
                <a:spcPct val="115000"/>
              </a:lnSpc>
              <a:spcBef>
                <a:spcPts val="0"/>
              </a:spcBef>
              <a:buClr>
                <a:schemeClr val="dk1"/>
              </a:buClr>
              <a:buSzPct val="68750"/>
              <a:buFont typeface="Arial"/>
              <a:buNone/>
            </a:pPr>
            <a:r>
              <a:rPr lang="en-GB" sz="1200" dirty="0" smtClean="0">
                <a:solidFill>
                  <a:schemeClr val="dk1"/>
                </a:solidFill>
                <a:latin typeface="Verdana"/>
                <a:ea typeface="Verdana"/>
                <a:cs typeface="Verdana"/>
                <a:sym typeface="Verdana"/>
              </a:rPr>
              <a:t>·  </a:t>
            </a:r>
            <a:r>
              <a:rPr lang="en-GB" sz="1200" b="1" dirty="0" smtClean="0">
                <a:solidFill>
                  <a:schemeClr val="dk1"/>
                </a:solidFill>
                <a:latin typeface="Verdana"/>
                <a:ea typeface="Verdana"/>
                <a:cs typeface="Verdana"/>
                <a:sym typeface="Verdana"/>
              </a:rPr>
              <a:t>Wordlists</a:t>
            </a:r>
            <a:r>
              <a:rPr lang="en-GB" sz="1200" dirty="0" smtClean="0">
                <a:solidFill>
                  <a:schemeClr val="dk1"/>
                </a:solidFill>
                <a:latin typeface="Verdana"/>
                <a:ea typeface="Verdana"/>
                <a:cs typeface="Verdana"/>
                <a:sym typeface="Verdana"/>
              </a:rPr>
              <a:t> in the back of the book.</a:t>
            </a:r>
          </a:p>
          <a:p>
            <a:pPr marL="266700" lvl="0" indent="-228600" rtl="0">
              <a:lnSpc>
                <a:spcPct val="115000"/>
              </a:lnSpc>
              <a:spcBef>
                <a:spcPts val="0"/>
              </a:spcBef>
              <a:buNone/>
            </a:pPr>
            <a:r>
              <a:rPr lang="en-GB" sz="1200" dirty="0" smtClean="0">
                <a:solidFill>
                  <a:schemeClr val="dk1"/>
                </a:solidFill>
                <a:latin typeface="Verdana"/>
                <a:ea typeface="Verdana"/>
                <a:cs typeface="Verdana"/>
                <a:sym typeface="Verdana"/>
              </a:rPr>
              <a:t>·  </a:t>
            </a:r>
            <a:r>
              <a:rPr lang="en-GB" sz="1200" b="1" dirty="0" smtClean="0">
                <a:solidFill>
                  <a:schemeClr val="dk1"/>
                </a:solidFill>
                <a:latin typeface="Verdana"/>
                <a:ea typeface="Verdana"/>
                <a:cs typeface="Verdana"/>
                <a:sym typeface="Verdana"/>
              </a:rPr>
              <a:t>Unit Reviews</a:t>
            </a:r>
            <a:r>
              <a:rPr lang="en-GB" sz="1200" dirty="0" smtClean="0">
                <a:solidFill>
                  <a:schemeClr val="dk1"/>
                </a:solidFill>
                <a:latin typeface="Verdana"/>
                <a:ea typeface="Verdana"/>
                <a:cs typeface="Verdana"/>
                <a:sym typeface="Verdana"/>
              </a:rPr>
              <a:t> and in-lesson </a:t>
            </a:r>
            <a:r>
              <a:rPr lang="en-GB" sz="1200" b="1" dirty="0" smtClean="0">
                <a:solidFill>
                  <a:schemeClr val="dk1"/>
                </a:solidFill>
                <a:latin typeface="Verdana"/>
                <a:ea typeface="Verdana"/>
                <a:cs typeface="Verdana"/>
                <a:sym typeface="Verdana"/>
              </a:rPr>
              <a:t>Exam Focus</a:t>
            </a:r>
            <a:r>
              <a:rPr lang="en-GB" sz="1200" dirty="0" smtClean="0">
                <a:solidFill>
                  <a:schemeClr val="dk1"/>
                </a:solidFill>
                <a:latin typeface="Verdana"/>
                <a:ea typeface="Verdana"/>
                <a:cs typeface="Verdana"/>
                <a:sym typeface="Verdana"/>
              </a:rPr>
              <a:t> complied with Cambridge ESOL exams.</a:t>
            </a:r>
          </a:p>
          <a:p>
            <a:pPr marL="266700" lvl="0" indent="-228600" rtl="0">
              <a:lnSpc>
                <a:spcPct val="115000"/>
              </a:lnSpc>
              <a:spcBef>
                <a:spcPts val="0"/>
              </a:spcBef>
              <a:buNone/>
            </a:pPr>
            <a:r>
              <a:rPr lang="en-GB" sz="1200" dirty="0" smtClean="0">
                <a:solidFill>
                  <a:schemeClr val="dk1"/>
                </a:solidFill>
                <a:latin typeface="Verdana"/>
                <a:ea typeface="Verdana"/>
                <a:cs typeface="Verdana"/>
                <a:sym typeface="Verdana"/>
              </a:rPr>
              <a:t>·  </a:t>
            </a:r>
            <a:r>
              <a:rPr lang="en-GB" sz="1200" dirty="0" smtClean="0">
                <a:solidFill>
                  <a:srgbClr val="F46C18"/>
                </a:solidFill>
                <a:latin typeface="Verdana"/>
                <a:ea typeface="Verdana"/>
                <a:cs typeface="Verdana"/>
                <a:sym typeface="Verdana"/>
              </a:rPr>
              <a:t>includes a </a:t>
            </a:r>
            <a:r>
              <a:rPr lang="en-GB" sz="1200" b="1" dirty="0" smtClean="0">
                <a:solidFill>
                  <a:srgbClr val="F46C18"/>
                </a:solidFill>
                <a:latin typeface="Verdana"/>
                <a:ea typeface="Verdana"/>
                <a:cs typeface="Verdana"/>
                <a:sym typeface="Verdana"/>
              </a:rPr>
              <a:t>24-page Word Store booklet at the back</a:t>
            </a:r>
            <a:r>
              <a:rPr lang="en-GB" sz="1200" dirty="0" smtClean="0">
                <a:solidFill>
                  <a:srgbClr val="F46C18"/>
                </a:solidFill>
                <a:latin typeface="Verdana"/>
                <a:ea typeface="Verdana"/>
                <a:cs typeface="Verdana"/>
                <a:sym typeface="Verdana"/>
              </a:rPr>
              <a:t>, which provides extensive vocabulary practice specific to the vocabulary lesson of each unit. The unique design of the booklet allows the page in the </a:t>
            </a:r>
            <a:r>
              <a:rPr lang="en-GB" sz="1200" b="1" dirty="0" smtClean="0">
                <a:solidFill>
                  <a:srgbClr val="F46C18"/>
                </a:solidFill>
                <a:latin typeface="Verdana"/>
                <a:ea typeface="Verdana"/>
                <a:cs typeface="Verdana"/>
                <a:sym typeface="Verdana"/>
              </a:rPr>
              <a:t>Word Store to match up with the relevant page in the Students’ Book</a:t>
            </a:r>
            <a:r>
              <a:rPr lang="en-GB" sz="1200" dirty="0" smtClean="0">
                <a:solidFill>
                  <a:srgbClr val="F46C18"/>
                </a:solidFill>
                <a:latin typeface="Verdana"/>
                <a:ea typeface="Verdana"/>
                <a:cs typeface="Verdana"/>
                <a:sym typeface="Verdana"/>
              </a:rPr>
              <a:t> to form an extended lesson spread. </a:t>
            </a:r>
          </a:p>
          <a:p>
            <a:pPr marL="266700" lvl="0" indent="-228600" rtl="0">
              <a:lnSpc>
                <a:spcPct val="115000"/>
              </a:lnSpc>
              <a:spcBef>
                <a:spcPts val="0"/>
              </a:spcBef>
              <a:buNone/>
            </a:pPr>
            <a:endParaRPr lang="en-GB" sz="1200" dirty="0" smtClean="0">
              <a:solidFill>
                <a:srgbClr val="F46C18"/>
              </a:solidFill>
              <a:latin typeface="Verdana"/>
              <a:ea typeface="Verdana"/>
              <a:cs typeface="Verdana"/>
              <a:sym typeface="Verdana"/>
            </a:endParaRPr>
          </a:p>
          <a:p>
            <a:pPr marL="266700" lvl="0" indent="-228600" rtl="0">
              <a:lnSpc>
                <a:spcPct val="115000"/>
              </a:lnSpc>
              <a:spcBef>
                <a:spcPts val="0"/>
              </a:spcBef>
              <a:buNone/>
            </a:pPr>
            <a:r>
              <a:rPr lang="en-GB" sz="1800" dirty="0" smtClean="0">
                <a:solidFill>
                  <a:srgbClr val="FF6600"/>
                </a:solidFill>
                <a:latin typeface="Verdana"/>
                <a:ea typeface="Verdana"/>
                <a:cs typeface="Verdana"/>
                <a:sym typeface="Verdana"/>
              </a:rPr>
              <a:t>Audio recordings for Student’s Book</a:t>
            </a:r>
          </a:p>
          <a:p>
            <a:pPr marL="266700" lvl="0" indent="-228600" rtl="0">
              <a:lnSpc>
                <a:spcPct val="115000"/>
              </a:lnSpc>
              <a:spcBef>
                <a:spcPts val="0"/>
              </a:spcBef>
              <a:buNone/>
            </a:pPr>
            <a:r>
              <a:rPr lang="en-GB" sz="1200" dirty="0" smtClean="0">
                <a:latin typeface="Verdana"/>
                <a:ea typeface="Verdana"/>
                <a:cs typeface="Verdana"/>
                <a:sym typeface="Verdana"/>
              </a:rPr>
              <a:t>www.English.com/Focus</a:t>
            </a:r>
          </a:p>
          <a:p>
            <a:pPr>
              <a:spcBef>
                <a:spcPts val="0"/>
              </a:spcBef>
              <a:buNone/>
            </a:pPr>
            <a:endParaRPr dirty="0"/>
          </a:p>
        </p:txBody>
      </p:sp>
      <p:sp>
        <p:nvSpPr>
          <p:cNvPr id="607" name="Shape 607"/>
          <p:cNvSpPr txBox="1">
            <a:spLocks noGrp="1"/>
          </p:cNvSpPr>
          <p:nvPr>
            <p:ph type="sldNum" idx="12"/>
          </p:nvPr>
        </p:nvSpPr>
        <p:spPr>
          <a:xfrm>
            <a:off x="4021137" y="9720263"/>
            <a:ext cx="3076500" cy="512700"/>
          </a:xfrm>
          <a:prstGeom prst="rect">
            <a:avLst/>
          </a:prstGeom>
        </p:spPr>
        <p:txBody>
          <a:bodyPr lIns="94750" tIns="47375" rIns="94750" bIns="47375" anchor="b" anchorCtr="0">
            <a:noAutofit/>
          </a:bodyPr>
          <a:lstStyle/>
          <a:p>
            <a:pPr lvl="0">
              <a:spcBef>
                <a:spcPts val="0"/>
              </a:spcBef>
              <a:buClr>
                <a:schemeClr val="dk1"/>
              </a:buClr>
              <a:buSzPct val="25000"/>
              <a:buFont typeface="Arial"/>
              <a:buNone/>
            </a:pPr>
            <a:fld id="{00000000-1234-1234-1234-123412341234}" type="slidenum">
              <a:rPr lang="en-US"/>
              <a:pPr lvl="0">
                <a:spcBef>
                  <a:spcPts val="0"/>
                </a:spcBef>
                <a:buClr>
                  <a:schemeClr val="dk1"/>
                </a:buClr>
                <a:buSzPct val="25000"/>
                <a:buFont typeface="Arial"/>
                <a:buNone/>
              </a:pPr>
              <a:t>35</a:t>
            </a:fld>
            <a:endParaRPr lang="en-US"/>
          </a:p>
        </p:txBody>
      </p:sp>
    </p:spTree>
    <p:extLst>
      <p:ext uri="{BB962C8B-B14F-4D97-AF65-F5344CB8AC3E}">
        <p14:creationId xmlns:p14="http://schemas.microsoft.com/office/powerpoint/2010/main" val="3066950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4" name="Shape 614"/>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a:spcBef>
                <a:spcPts val="0"/>
              </a:spcBef>
              <a:buNone/>
            </a:pPr>
            <a:endParaRPr/>
          </a:p>
        </p:txBody>
      </p:sp>
      <p:sp>
        <p:nvSpPr>
          <p:cNvPr id="615" name="Shape 615"/>
          <p:cNvSpPr txBox="1">
            <a:spLocks noGrp="1"/>
          </p:cNvSpPr>
          <p:nvPr>
            <p:ph type="sldNum" idx="12"/>
          </p:nvPr>
        </p:nvSpPr>
        <p:spPr>
          <a:xfrm>
            <a:off x="4021137" y="9720263"/>
            <a:ext cx="3076500" cy="512700"/>
          </a:xfrm>
          <a:prstGeom prst="rect">
            <a:avLst/>
          </a:prstGeom>
        </p:spPr>
        <p:txBody>
          <a:bodyPr lIns="94750" tIns="47375" rIns="94750" bIns="47375" anchor="b" anchorCtr="0">
            <a:noAutofit/>
          </a:bodyPr>
          <a:lstStyle/>
          <a:p>
            <a:pPr lvl="0">
              <a:spcBef>
                <a:spcPts val="0"/>
              </a:spcBef>
              <a:buClr>
                <a:schemeClr val="dk1"/>
              </a:buClr>
              <a:buSzPct val="25000"/>
              <a:buFont typeface="Arial"/>
              <a:buNone/>
            </a:pPr>
            <a:fld id="{00000000-1234-1234-1234-123412341234}" type="slidenum">
              <a:rPr lang="en-US"/>
              <a:pPr lvl="0">
                <a:spcBef>
                  <a:spcPts val="0"/>
                </a:spcBef>
                <a:buClr>
                  <a:schemeClr val="dk1"/>
                </a:buClr>
                <a:buSzPct val="25000"/>
                <a:buFont typeface="Arial"/>
                <a:buNone/>
              </a:pPr>
              <a:t>36</a:t>
            </a:fld>
            <a:endParaRPr lang="en-US"/>
          </a:p>
        </p:txBody>
      </p:sp>
    </p:spTree>
    <p:extLst>
      <p:ext uri="{BB962C8B-B14F-4D97-AF65-F5344CB8AC3E}">
        <p14:creationId xmlns:p14="http://schemas.microsoft.com/office/powerpoint/2010/main" val="1943497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2" name="Shape 622"/>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a:spcBef>
                <a:spcPts val="0"/>
              </a:spcBef>
              <a:buNone/>
            </a:pPr>
            <a:endParaRPr/>
          </a:p>
        </p:txBody>
      </p:sp>
      <p:sp>
        <p:nvSpPr>
          <p:cNvPr id="623" name="Shape 623"/>
          <p:cNvSpPr txBox="1">
            <a:spLocks noGrp="1"/>
          </p:cNvSpPr>
          <p:nvPr>
            <p:ph type="sldNum" idx="12"/>
          </p:nvPr>
        </p:nvSpPr>
        <p:spPr>
          <a:xfrm>
            <a:off x="4021137" y="9720263"/>
            <a:ext cx="3076500" cy="512700"/>
          </a:xfrm>
          <a:prstGeom prst="rect">
            <a:avLst/>
          </a:prstGeom>
        </p:spPr>
        <p:txBody>
          <a:bodyPr lIns="94750" tIns="47375" rIns="94750" bIns="47375" anchor="b" anchorCtr="0">
            <a:noAutofit/>
          </a:bodyPr>
          <a:lstStyle/>
          <a:p>
            <a:pPr lvl="0">
              <a:spcBef>
                <a:spcPts val="0"/>
              </a:spcBef>
              <a:buClr>
                <a:schemeClr val="dk1"/>
              </a:buClr>
              <a:buSzPct val="25000"/>
              <a:buFont typeface="Arial"/>
              <a:buNone/>
            </a:pPr>
            <a:fld id="{00000000-1234-1234-1234-123412341234}" type="slidenum">
              <a:rPr lang="en-US"/>
              <a:pPr lvl="0">
                <a:spcBef>
                  <a:spcPts val="0"/>
                </a:spcBef>
                <a:buClr>
                  <a:schemeClr val="dk1"/>
                </a:buClr>
                <a:buSzPct val="25000"/>
                <a:buFont typeface="Arial"/>
                <a:buNone/>
              </a:pPr>
              <a:t>37</a:t>
            </a:fld>
            <a:endParaRPr lang="en-US"/>
          </a:p>
        </p:txBody>
      </p:sp>
    </p:spTree>
    <p:extLst>
      <p:ext uri="{BB962C8B-B14F-4D97-AF65-F5344CB8AC3E}">
        <p14:creationId xmlns:p14="http://schemas.microsoft.com/office/powerpoint/2010/main" val="2330088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635" name="Shape 635"/>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3644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709612" y="4862512"/>
            <a:ext cx="5680075" cy="4606925"/>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smtClean="0">
                <a:solidFill>
                  <a:srgbClr val="000000"/>
                </a:solidFill>
                <a:latin typeface="Verdana"/>
                <a:ea typeface="Verdana"/>
                <a:cs typeface="Verdana"/>
                <a:sym typeface="Verdana"/>
              </a:rPr>
              <a:t>Thinking about Campaigns/Launch – are the authors known in your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smtClean="0">
              <a:solidFill>
                <a:srgbClr val="000000"/>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smtClean="0">
                <a:solidFill>
                  <a:srgbClr val="000000"/>
                </a:solidFill>
                <a:latin typeface="Verdana"/>
                <a:ea typeface="Verdana"/>
                <a:cs typeface="Verdana"/>
                <a:sym typeface="Verdana"/>
              </a:rPr>
              <a:t>Sue Kay </a:t>
            </a:r>
            <a:r>
              <a:rPr lang="en-US" sz="1200" b="0" i="0" u="none" strike="noStrike" cap="none" baseline="0" dirty="0" smtClean="0">
                <a:solidFill>
                  <a:srgbClr val="000000"/>
                </a:solidFill>
                <a:latin typeface="Verdana"/>
                <a:ea typeface="Verdana"/>
                <a:cs typeface="Verdana"/>
                <a:sym typeface="Verdana"/>
              </a:rPr>
              <a:t>started her career in ELT in Lyons, France and then returned to the UK where she worked as a director of the Lake School of English in Oxford, her first writing project was the </a:t>
            </a:r>
            <a:r>
              <a:rPr lang="en-US" sz="1200" b="0" i="1" u="none" strike="noStrike" cap="none" baseline="0" dirty="0" smtClean="0">
                <a:solidFill>
                  <a:srgbClr val="000000"/>
                </a:solidFill>
                <a:latin typeface="Verdana"/>
                <a:ea typeface="Verdana"/>
                <a:cs typeface="Verdana"/>
                <a:sym typeface="Verdana"/>
              </a:rPr>
              <a:t>Reward Resource Packs </a:t>
            </a:r>
            <a:r>
              <a:rPr lang="en-US" sz="1200" b="0" i="0" u="none" strike="noStrike" cap="none" baseline="0" dirty="0" smtClean="0">
                <a:solidFill>
                  <a:srgbClr val="000000"/>
                </a:solidFill>
                <a:latin typeface="Verdana"/>
                <a:ea typeface="Verdana"/>
                <a:cs typeface="Verdana"/>
                <a:sym typeface="Verdana"/>
              </a:rPr>
              <a:t>published by Heinemann and written to accompany the best-selling course, </a:t>
            </a:r>
            <a:r>
              <a:rPr lang="en-US" sz="1200" b="0" i="1" u="none" strike="noStrike" cap="none" baseline="0" dirty="0" smtClean="0">
                <a:solidFill>
                  <a:srgbClr val="000000"/>
                </a:solidFill>
                <a:latin typeface="Verdana"/>
                <a:ea typeface="Verdana"/>
                <a:cs typeface="Verdana"/>
                <a:sym typeface="Verdana"/>
              </a:rPr>
              <a:t>Reward. </a:t>
            </a:r>
            <a:r>
              <a:rPr lang="en-US" sz="1200" b="0" i="0" u="none" strike="noStrike" cap="none" baseline="0" dirty="0" smtClean="0">
                <a:solidFill>
                  <a:srgbClr val="000000"/>
                </a:solidFill>
                <a:latin typeface="Verdana"/>
                <a:ea typeface="Verdana"/>
                <a:cs typeface="Verdana"/>
                <a:sym typeface="Verdana"/>
              </a:rPr>
              <a:t>Since then she has been involved in various writing projects with co-author Vaughan Jones, notably </a:t>
            </a:r>
            <a:r>
              <a:rPr lang="en-US" sz="1200" b="0" i="1" u="none" strike="noStrike" cap="none" baseline="0" dirty="0" smtClean="0">
                <a:solidFill>
                  <a:srgbClr val="000000"/>
                </a:solidFill>
                <a:latin typeface="Verdana"/>
                <a:ea typeface="Verdana"/>
                <a:cs typeface="Verdana"/>
                <a:sym typeface="Verdana"/>
              </a:rPr>
              <a:t>Inside Out </a:t>
            </a:r>
            <a:r>
              <a:rPr lang="en-US" sz="1200" b="0" i="0" u="none" strike="noStrike" cap="none" baseline="0" dirty="0" smtClean="0">
                <a:solidFill>
                  <a:srgbClr val="000000"/>
                </a:solidFill>
                <a:latin typeface="Verdana"/>
                <a:ea typeface="Verdana"/>
                <a:cs typeface="Verdana"/>
                <a:sym typeface="Verdana"/>
              </a:rPr>
              <a:t>and</a:t>
            </a:r>
            <a:r>
              <a:rPr lang="en-US" sz="1200" b="0" i="1" u="none" strike="noStrike" cap="none" baseline="0" dirty="0" smtClean="0">
                <a:solidFill>
                  <a:srgbClr val="000000"/>
                </a:solidFill>
                <a:latin typeface="Verdana"/>
                <a:ea typeface="Verdana"/>
                <a:cs typeface="Verdana"/>
                <a:sym typeface="Verdana"/>
              </a:rPr>
              <a:t> New Inside Out </a:t>
            </a:r>
            <a:r>
              <a:rPr lang="en-US" sz="1200" b="0" i="0" u="none" strike="noStrike" cap="none" baseline="0" dirty="0" smtClean="0">
                <a:solidFill>
                  <a:srgbClr val="000000"/>
                </a:solidFill>
                <a:latin typeface="Verdana"/>
                <a:ea typeface="Verdana"/>
                <a:cs typeface="Verdana"/>
                <a:sym typeface="Verdana"/>
              </a:rPr>
              <a:t>published by Macmillan and </a:t>
            </a:r>
            <a:r>
              <a:rPr lang="en-US" sz="1200" b="0" i="1" u="none" strike="noStrike" cap="none" baseline="0" dirty="0" smtClean="0">
                <a:solidFill>
                  <a:srgbClr val="000000"/>
                </a:solidFill>
                <a:latin typeface="Verdana"/>
                <a:ea typeface="Verdana"/>
                <a:cs typeface="Verdana"/>
                <a:sym typeface="Verdana"/>
              </a:rPr>
              <a:t>Focus, </a:t>
            </a:r>
            <a:r>
              <a:rPr lang="en-US" sz="1200" b="0" i="0" u="none" strike="noStrike" cap="none" baseline="0" dirty="0" smtClean="0">
                <a:solidFill>
                  <a:srgbClr val="000000"/>
                </a:solidFill>
                <a:latin typeface="Verdana"/>
                <a:ea typeface="Verdana"/>
                <a:cs typeface="Verdana"/>
                <a:sym typeface="Verdana"/>
              </a:rPr>
              <a:t>published by Pearson.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smtClean="0">
                <a:solidFill>
                  <a:srgbClr val="000000"/>
                </a:solidFill>
                <a:latin typeface="Verdana"/>
                <a:ea typeface="Verdana"/>
                <a:cs typeface="Verdana"/>
                <a:sym typeface="Verdana"/>
              </a:rPr>
              <a:t>Vaughan Jones </a:t>
            </a:r>
            <a:r>
              <a:rPr lang="en-US" sz="1200" b="0" i="0" u="none" strike="noStrike" cap="none" baseline="0" dirty="0" smtClean="0">
                <a:solidFill>
                  <a:srgbClr val="000000"/>
                </a:solidFill>
                <a:latin typeface="Verdana"/>
                <a:ea typeface="Verdana"/>
                <a:cs typeface="Verdana"/>
                <a:sym typeface="Verdana"/>
              </a:rPr>
              <a:t>has been involved in English language teaching, training and materials writing for over 30 years. He has lived and working in France, Japan and Spain and given workshops to teachers all over the world. He is co-author, with Sue Kay, of various </a:t>
            </a:r>
            <a:r>
              <a:rPr lang="en-US" sz="1200" b="0" i="0" u="none" strike="noStrike" cap="none" baseline="0" dirty="0" err="1" smtClean="0">
                <a:solidFill>
                  <a:srgbClr val="000000"/>
                </a:solidFill>
                <a:latin typeface="Verdana"/>
                <a:ea typeface="Verdana"/>
                <a:cs typeface="Verdana"/>
                <a:sym typeface="Verdana"/>
              </a:rPr>
              <a:t>coursebooks</a:t>
            </a:r>
            <a:r>
              <a:rPr lang="en-US" sz="1200" b="0" i="0" u="none" strike="noStrike" cap="none" baseline="0" dirty="0" smtClean="0">
                <a:solidFill>
                  <a:srgbClr val="000000"/>
                </a:solidFill>
                <a:latin typeface="Verdana"/>
                <a:ea typeface="Verdana"/>
                <a:cs typeface="Verdana"/>
                <a:sym typeface="Verdana"/>
              </a:rPr>
              <a:t> including the </a:t>
            </a:r>
            <a:r>
              <a:rPr lang="en-US" sz="1200" b="0" i="1" u="none" strike="noStrike" cap="none" baseline="0" dirty="0" smtClean="0">
                <a:solidFill>
                  <a:srgbClr val="000000"/>
                </a:solidFill>
                <a:latin typeface="Verdana"/>
                <a:ea typeface="Verdana"/>
                <a:cs typeface="Verdana"/>
                <a:sym typeface="Verdana"/>
              </a:rPr>
              <a:t>Inside Out </a:t>
            </a:r>
            <a:r>
              <a:rPr lang="en-US" sz="1200" b="0" i="0" u="none" strike="noStrike" cap="none" baseline="0" dirty="0" smtClean="0">
                <a:solidFill>
                  <a:srgbClr val="000000"/>
                </a:solidFill>
                <a:latin typeface="Verdana"/>
                <a:ea typeface="Verdana"/>
                <a:cs typeface="Verdana"/>
                <a:sym typeface="Verdana"/>
              </a:rPr>
              <a:t>series for Macmillan and </a:t>
            </a:r>
            <a:r>
              <a:rPr lang="en-US" sz="1200" b="0" i="1" u="none" strike="noStrike" cap="none" baseline="0" dirty="0" smtClean="0">
                <a:solidFill>
                  <a:srgbClr val="000000"/>
                </a:solidFill>
                <a:latin typeface="Verdana"/>
                <a:ea typeface="Verdana"/>
                <a:cs typeface="Verdana"/>
                <a:sym typeface="Verdana"/>
              </a:rPr>
              <a:t>Focus</a:t>
            </a:r>
            <a:r>
              <a:rPr lang="en-US" sz="1200" b="0" i="0" u="none" strike="noStrike" cap="none" baseline="0" dirty="0" smtClean="0">
                <a:solidFill>
                  <a:srgbClr val="000000"/>
                </a:solidFill>
                <a:latin typeface="Verdana"/>
                <a:ea typeface="Verdana"/>
                <a:cs typeface="Verdana"/>
                <a:sym typeface="Verdana"/>
              </a:rPr>
              <a:t>, published by Pearson. He lives near Oxford where he divides his time between materials development, teaching and a hectic family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smtClean="0">
              <a:solidFill>
                <a:srgbClr val="000000"/>
              </a:solidFill>
              <a:latin typeface="Verdana"/>
              <a:ea typeface="Verdana"/>
              <a:cs typeface="Verdana"/>
              <a:sym typeface="Verdana"/>
            </a:endParaRPr>
          </a:p>
          <a:p>
            <a:pPr>
              <a:spcBef>
                <a:spcPts val="0"/>
              </a:spcBef>
              <a:buNone/>
            </a:pPr>
            <a:endParaRPr dirty="0"/>
          </a:p>
        </p:txBody>
      </p:sp>
      <p:sp>
        <p:nvSpPr>
          <p:cNvPr id="160" name="Shape 160"/>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33641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2" name="Shape 642"/>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a:spcBef>
                <a:spcPts val="0"/>
              </a:spcBef>
              <a:buNone/>
            </a:pPr>
            <a:endParaRPr/>
          </a:p>
        </p:txBody>
      </p:sp>
      <p:sp>
        <p:nvSpPr>
          <p:cNvPr id="643" name="Shape 643"/>
          <p:cNvSpPr txBox="1">
            <a:spLocks noGrp="1"/>
          </p:cNvSpPr>
          <p:nvPr>
            <p:ph type="sldNum" idx="12"/>
          </p:nvPr>
        </p:nvSpPr>
        <p:spPr>
          <a:xfrm>
            <a:off x="4021137" y="9720263"/>
            <a:ext cx="3076500" cy="512700"/>
          </a:xfrm>
          <a:prstGeom prst="rect">
            <a:avLst/>
          </a:prstGeom>
        </p:spPr>
        <p:txBody>
          <a:bodyPr lIns="94750" tIns="47375" rIns="94750" bIns="47375" anchor="b" anchorCtr="0">
            <a:noAutofit/>
          </a:bodyPr>
          <a:lstStyle/>
          <a:p>
            <a:pPr lvl="0">
              <a:spcBef>
                <a:spcPts val="0"/>
              </a:spcBef>
              <a:buClr>
                <a:schemeClr val="dk1"/>
              </a:buClr>
              <a:buSzPct val="25000"/>
              <a:buFont typeface="Arial"/>
              <a:buNone/>
            </a:pPr>
            <a:fld id="{00000000-1234-1234-1234-123412341234}" type="slidenum">
              <a:rPr lang="en-US"/>
              <a:pPr lvl="0">
                <a:spcBef>
                  <a:spcPts val="0"/>
                </a:spcBef>
                <a:buClr>
                  <a:schemeClr val="dk1"/>
                </a:buClr>
                <a:buSzPct val="25000"/>
                <a:buFont typeface="Arial"/>
                <a:buNone/>
              </a:pPr>
              <a:t>39</a:t>
            </a:fld>
            <a:endParaRPr lang="en-US"/>
          </a:p>
        </p:txBody>
      </p:sp>
    </p:spTree>
    <p:extLst>
      <p:ext uri="{BB962C8B-B14F-4D97-AF65-F5344CB8AC3E}">
        <p14:creationId xmlns:p14="http://schemas.microsoft.com/office/powerpoint/2010/main" val="2671937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9" name="Shape 649"/>
          <p:cNvSpPr txBox="1">
            <a:spLocks noGrp="1"/>
          </p:cNvSpPr>
          <p:nvPr>
            <p:ph type="body" idx="1"/>
          </p:nvPr>
        </p:nvSpPr>
        <p:spPr>
          <a:xfrm>
            <a:off x="709612" y="4862512"/>
            <a:ext cx="5680199" cy="4606799"/>
          </a:xfrm>
          <a:prstGeom prst="rect">
            <a:avLst/>
          </a:prstGeom>
        </p:spPr>
        <p:txBody>
          <a:bodyPr lIns="91425" tIns="91425" rIns="91425" bIns="91425" anchor="t" anchorCtr="0">
            <a:noAutofit/>
          </a:bodyPr>
          <a:lstStyle/>
          <a:p>
            <a:pPr lvl="0" rtl="0">
              <a:spcBef>
                <a:spcPts val="0"/>
              </a:spcBef>
              <a:buNone/>
            </a:pPr>
            <a:endParaRPr/>
          </a:p>
        </p:txBody>
      </p:sp>
      <p:sp>
        <p:nvSpPr>
          <p:cNvPr id="650" name="Shape 650"/>
          <p:cNvSpPr txBox="1">
            <a:spLocks noGrp="1"/>
          </p:cNvSpPr>
          <p:nvPr>
            <p:ph type="sldNum" idx="12"/>
          </p:nvPr>
        </p:nvSpPr>
        <p:spPr>
          <a:xfrm>
            <a:off x="4021137" y="9720263"/>
            <a:ext cx="3076500" cy="512700"/>
          </a:xfrm>
          <a:prstGeom prst="rect">
            <a:avLst/>
          </a:prstGeom>
        </p:spPr>
        <p:txBody>
          <a:bodyPr lIns="94750" tIns="47375" rIns="94750" bIns="47375" anchor="b" anchorCtr="0">
            <a:noAutofit/>
          </a:bodyPr>
          <a:lstStyle/>
          <a:p>
            <a:pPr lvl="0" rtl="0">
              <a:spcBef>
                <a:spcPts val="0"/>
              </a:spcBef>
              <a:buClr>
                <a:schemeClr val="dk1"/>
              </a:buClr>
              <a:buSzPct val="25000"/>
              <a:buFont typeface="Arial"/>
              <a:buNone/>
            </a:pPr>
            <a:fld id="{00000000-1234-1234-1234-123412341234}" type="slidenum">
              <a:rPr lang="en-US"/>
              <a:pPr lvl="0" rtl="0">
                <a:spcBef>
                  <a:spcPts val="0"/>
                </a:spcBef>
                <a:buClr>
                  <a:schemeClr val="dk1"/>
                </a:buClr>
                <a:buSzPct val="25000"/>
                <a:buFont typeface="Arial"/>
                <a:buNone/>
              </a:pPr>
              <a:t>40</a:t>
            </a:fld>
            <a:endParaRPr lang="en-US"/>
          </a:p>
        </p:txBody>
      </p:sp>
    </p:spTree>
    <p:extLst>
      <p:ext uri="{BB962C8B-B14F-4D97-AF65-F5344CB8AC3E}">
        <p14:creationId xmlns:p14="http://schemas.microsoft.com/office/powerpoint/2010/main" val="3341320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txBox="1">
            <a:spLocks noGrp="1"/>
          </p:cNvSpPr>
          <p:nvPr>
            <p:ph type="body" idx="1"/>
          </p:nvPr>
        </p:nvSpPr>
        <p:spPr>
          <a:xfrm>
            <a:off x="709612" y="4862512"/>
            <a:ext cx="5680075" cy="4606925"/>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679" name="Shape 679"/>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9757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txBox="1">
            <a:spLocks noGrp="1"/>
          </p:cNvSpPr>
          <p:nvPr>
            <p:ph type="body" idx="1"/>
          </p:nvPr>
        </p:nvSpPr>
        <p:spPr>
          <a:xfrm>
            <a:off x="709612" y="4862512"/>
            <a:ext cx="5680075" cy="4606925"/>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671" name="Shape 671"/>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7754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4" name="Shape 194"/>
          <p:cNvSpPr txBox="1">
            <a:spLocks noGrp="1"/>
          </p:cNvSpPr>
          <p:nvPr>
            <p:ph type="body" idx="1"/>
          </p:nvPr>
        </p:nvSpPr>
        <p:spPr>
          <a:xfrm>
            <a:off x="709612" y="4862512"/>
            <a:ext cx="5680075" cy="4606925"/>
          </a:xfrm>
          <a:prstGeom prst="rect">
            <a:avLst/>
          </a:prstGeom>
          <a:noFill/>
          <a:ln>
            <a:noFill/>
          </a:ln>
        </p:spPr>
        <p:txBody>
          <a:bodyPr lIns="94750" tIns="47375" rIns="94750" bIns="47375" anchor="t" anchorCtr="0">
            <a:noAutofit/>
          </a:bodyPr>
          <a:lstStyle/>
          <a:p>
            <a:pPr marL="0" marR="0" lvl="0" indent="0" algn="l" rtl="0">
              <a:spcBef>
                <a:spcPts val="0"/>
              </a:spcBef>
              <a:spcAft>
                <a:spcPts val="0"/>
              </a:spcAft>
              <a:buClr>
                <a:schemeClr val="dk1"/>
              </a:buClr>
              <a:buFont typeface="Verdana"/>
              <a:buNone/>
            </a:pPr>
            <a:endParaRPr/>
          </a:p>
        </p:txBody>
      </p:sp>
      <p:sp>
        <p:nvSpPr>
          <p:cNvPr id="195" name="Shape 195"/>
          <p:cNvSpPr txBox="1">
            <a:spLocks noGrp="1"/>
          </p:cNvSpPr>
          <p:nvPr>
            <p:ph type="sldNum" idx="12"/>
          </p:nvPr>
        </p:nvSpPr>
        <p:spPr>
          <a:xfrm>
            <a:off x="4021137" y="9720263"/>
            <a:ext cx="3076573" cy="512762"/>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4</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1329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202" name="Shape 202"/>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8200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12" name="Shape 212"/>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62588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4" name="Shape 224"/>
          <p:cNvSpPr txBox="1">
            <a:spLocks noGrp="1"/>
          </p:cNvSpPr>
          <p:nvPr>
            <p:ph type="body" idx="1"/>
          </p:nvPr>
        </p:nvSpPr>
        <p:spPr>
          <a:xfrm>
            <a:off x="709612" y="4862512"/>
            <a:ext cx="5680075" cy="4606925"/>
          </a:xfrm>
          <a:prstGeom prst="rect">
            <a:avLst/>
          </a:prstGeom>
          <a:noFill/>
          <a:ln>
            <a:noFill/>
          </a:ln>
        </p:spPr>
        <p:txBody>
          <a:bodyPr lIns="94750" tIns="47375" rIns="94750" bIns="4737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Verdana"/>
              <a:ea typeface="Verdana"/>
              <a:cs typeface="Verdana"/>
              <a:sym typeface="Verdana"/>
            </a:endParaRPr>
          </a:p>
        </p:txBody>
      </p:sp>
      <p:sp>
        <p:nvSpPr>
          <p:cNvPr id="225" name="Shape 225"/>
          <p:cNvSpPr txBox="1">
            <a:spLocks noGrp="1"/>
          </p:cNvSpPr>
          <p:nvPr>
            <p:ph type="sldNum" idx="12"/>
          </p:nvPr>
        </p:nvSpPr>
        <p:spPr>
          <a:xfrm>
            <a:off x="4021137" y="9720263"/>
            <a:ext cx="3076573" cy="512762"/>
          </a:xfrm>
          <a:prstGeom prst="rect">
            <a:avLst/>
          </a:prstGeom>
          <a:noFill/>
          <a:ln>
            <a:noFill/>
          </a:ln>
        </p:spPr>
        <p:txBody>
          <a:bodyPr lIns="94750" tIns="47375" rIns="94750" bIns="4737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lnSpc>
                  <a:spcPct val="100000"/>
                </a:lnSpc>
                <a:spcBef>
                  <a:spcPts val="0"/>
                </a:spcBef>
                <a:spcAft>
                  <a:spcPts val="0"/>
                </a:spcAft>
                <a:buClr>
                  <a:schemeClr val="dk1"/>
                </a:buClr>
                <a:buSzPct val="25000"/>
                <a:buFont typeface="Arial"/>
                <a:buNone/>
              </a:pPr>
              <a:t>7</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390897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709612" y="4862512"/>
            <a:ext cx="5680199" cy="46067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47" name="Shape 247"/>
          <p:cNvSpPr>
            <a:spLocks noGrp="1" noRot="1" noChangeAspect="1"/>
          </p:cNvSpPr>
          <p:nvPr>
            <p:ph type="sldImg" idx="2"/>
          </p:nvPr>
        </p:nvSpPr>
        <p:spPr>
          <a:xfrm>
            <a:off x="989013" y="765175"/>
            <a:ext cx="5121275" cy="384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4963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26"/>
        <p:cNvGrpSpPr/>
        <p:nvPr/>
      </p:nvGrpSpPr>
      <p:grpSpPr>
        <a:xfrm>
          <a:off x="0" y="0"/>
          <a:ext cx="0" cy="0"/>
          <a:chOff x="0" y="0"/>
          <a:chExt cx="0" cy="0"/>
        </a:xfrm>
      </p:grpSpPr>
      <p:sp>
        <p:nvSpPr>
          <p:cNvPr id="27" name="Shape 27"/>
          <p:cNvSpPr txBox="1">
            <a:spLocks noGrp="1"/>
          </p:cNvSpPr>
          <p:nvPr>
            <p:ph type="ctrTitle"/>
          </p:nvPr>
        </p:nvSpPr>
        <p:spPr>
          <a:xfrm>
            <a:off x="365125" y="395287"/>
            <a:ext cx="8407399" cy="1144587"/>
          </a:xfrm>
          <a:prstGeom prst="rect">
            <a:avLst/>
          </a:prstGeom>
          <a:noFill/>
          <a:ln>
            <a:noFill/>
          </a:ln>
        </p:spPr>
        <p:txBody>
          <a:bodyPr lIns="91425" tIns="91425" rIns="91425" bIns="91425" anchor="t" anchorCtr="0"/>
          <a:lstStyle>
            <a:lvl1pPr marL="0" marR="0" indent="0" algn="l" rtl="0">
              <a:spcBef>
                <a:spcPts val="0"/>
              </a:spcBef>
              <a:spcAft>
                <a:spcPts val="0"/>
              </a:spcAft>
              <a:defRPr sz="3600" b="1" i="0" u="none" strike="noStrike" cap="none" baseline="0">
                <a:solidFill>
                  <a:schemeClr val="hlink"/>
                </a:solidFill>
                <a:latin typeface="Verdana"/>
                <a:ea typeface="Verdana"/>
                <a:cs typeface="Verdana"/>
                <a:sym typeface="Verdana"/>
              </a:defRPr>
            </a:lvl1pPr>
            <a:lvl2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2pPr>
            <a:lvl3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3pPr>
            <a:lvl4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4pPr>
            <a:lvl5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5pPr>
            <a:lvl6pPr marL="45720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6pPr>
            <a:lvl7pPr marL="91440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7pPr>
            <a:lvl8pPr marL="137160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8pPr>
            <a:lvl9pPr marL="182880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9pPr>
          </a:lstStyle>
          <a:p>
            <a:endParaRPr/>
          </a:p>
        </p:txBody>
      </p:sp>
      <p:sp>
        <p:nvSpPr>
          <p:cNvPr id="28" name="Shape 28"/>
          <p:cNvSpPr txBox="1">
            <a:spLocks noGrp="1"/>
          </p:cNvSpPr>
          <p:nvPr>
            <p:ph type="subTitle" idx="1"/>
          </p:nvPr>
        </p:nvSpPr>
        <p:spPr>
          <a:xfrm>
            <a:off x="365125" y="1762125"/>
            <a:ext cx="8407399" cy="1752600"/>
          </a:xfrm>
          <a:prstGeom prst="rect">
            <a:avLst/>
          </a:prstGeom>
          <a:noFill/>
          <a:ln>
            <a:noFill/>
          </a:ln>
        </p:spPr>
        <p:txBody>
          <a:bodyPr lIns="91425" tIns="91425" rIns="91425" bIns="91425" anchor="t" anchorCtr="0"/>
          <a:lstStyle>
            <a:lvl1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1pPr>
            <a:lvl2pPr marL="179388" marR="0" indent="-77788" algn="l" rtl="0">
              <a:spcBef>
                <a:spcPts val="100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2pPr>
            <a:lvl3pPr marL="350838" marR="0" indent="-71438" algn="l" rtl="0">
              <a:spcBef>
                <a:spcPts val="400"/>
              </a:spcBef>
              <a:spcAft>
                <a:spcPts val="0"/>
              </a:spcAft>
              <a:buClr>
                <a:schemeClr val="dk1"/>
              </a:buClr>
              <a:buFont typeface="Arial"/>
              <a:buChar char="–"/>
              <a:defRPr sz="2000" b="0" i="0" u="none" strike="noStrike" cap="none" baseline="0">
                <a:solidFill>
                  <a:schemeClr val="dk1"/>
                </a:solidFill>
                <a:latin typeface="Verdana"/>
                <a:ea typeface="Verdana"/>
                <a:cs typeface="Verdana"/>
                <a:sym typeface="Verdana"/>
              </a:defRPr>
            </a:lvl3pPr>
            <a:lvl4pPr marL="541338" marR="0" indent="-96837" algn="l" rtl="0">
              <a:spcBef>
                <a:spcPts val="400"/>
              </a:spcBef>
              <a:spcAft>
                <a:spcPts val="0"/>
              </a:spcAft>
              <a:buClr>
                <a:schemeClr val="dk1"/>
              </a:buClr>
              <a:buFont typeface="Arial"/>
              <a:buChar char="○"/>
              <a:defRPr sz="2000" b="0" i="0" u="none" strike="noStrike" cap="none" baseline="0">
                <a:solidFill>
                  <a:schemeClr val="dk1"/>
                </a:solidFill>
                <a:latin typeface="Verdana"/>
                <a:ea typeface="Verdana"/>
                <a:cs typeface="Verdana"/>
                <a:sym typeface="Verdana"/>
              </a:defRPr>
            </a:lvl4pPr>
            <a:lvl5pPr marL="20574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5pPr>
            <a:lvl6pPr marL="25146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6pPr>
            <a:lvl7pPr marL="29718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7pPr>
            <a:lvl8pPr marL="34290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8pPr>
            <a:lvl9pPr marL="38862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65125" y="395287"/>
            <a:ext cx="8229600" cy="900110"/>
          </a:xfrm>
          <a:prstGeom prst="rect">
            <a:avLst/>
          </a:prstGeom>
          <a:noFill/>
          <a:ln>
            <a:noFill/>
          </a:ln>
        </p:spPr>
        <p:txBody>
          <a:bodyPr lIns="91425" tIns="91425" rIns="91425" bIns="91425" anchor="t"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7" name="Shape 17"/>
          <p:cNvSpPr txBox="1">
            <a:spLocks noGrp="1"/>
          </p:cNvSpPr>
          <p:nvPr>
            <p:ph type="body" idx="1"/>
          </p:nvPr>
        </p:nvSpPr>
        <p:spPr>
          <a:xfrm>
            <a:off x="365125" y="1546225"/>
            <a:ext cx="8229600" cy="4525963"/>
          </a:xfrm>
          <a:prstGeom prst="rect">
            <a:avLst/>
          </a:prstGeom>
          <a:noFill/>
          <a:ln>
            <a:noFill/>
          </a:ln>
        </p:spPr>
        <p:txBody>
          <a:bodyPr lIns="91425" tIns="91425" rIns="91425" bIns="91425" anchor="t" anchorCtr="0"/>
          <a:lstStyle>
            <a:lvl1pPr marL="342900" indent="-342900" algn="l" rtl="0">
              <a:spcBef>
                <a:spcPts val="1000"/>
              </a:spcBef>
              <a:spcAft>
                <a:spcPts val="0"/>
              </a:spcAft>
              <a:defRPr/>
            </a:lvl1pPr>
            <a:lvl2pPr marL="179388" indent="100012" algn="l" rtl="0">
              <a:spcBef>
                <a:spcPts val="1000"/>
              </a:spcBef>
              <a:spcAft>
                <a:spcPts val="0"/>
              </a:spcAft>
              <a:buClr>
                <a:schemeClr val="dk1"/>
              </a:buClr>
              <a:buFont typeface="Verdana"/>
              <a:buChar char="•"/>
              <a:defRPr/>
            </a:lvl2pPr>
            <a:lvl3pPr marL="350838" indent="93661" algn="l" rtl="0">
              <a:spcBef>
                <a:spcPts val="400"/>
              </a:spcBef>
              <a:spcAft>
                <a:spcPts val="0"/>
              </a:spcAft>
              <a:buClr>
                <a:schemeClr val="dk1"/>
              </a:buClr>
              <a:buFont typeface="Arial"/>
              <a:buChar char="–"/>
              <a:defRPr/>
            </a:lvl3pPr>
            <a:lvl4pPr marL="541338" indent="80962" algn="l" rtl="0">
              <a:spcBef>
                <a:spcPts val="400"/>
              </a:spcBef>
              <a:spcAft>
                <a:spcPts val="0"/>
              </a:spcAft>
              <a:buClr>
                <a:schemeClr val="dk1"/>
              </a:buClr>
              <a:buFont typeface="Arial"/>
              <a:buChar char="○"/>
              <a:defRPr/>
            </a:lvl4pPr>
            <a:lvl5pPr marL="2057400" indent="50800" algn="l" rtl="0">
              <a:lnSpc>
                <a:spcPct val="120000"/>
              </a:lnSpc>
              <a:spcBef>
                <a:spcPts val="0"/>
              </a:spcBef>
              <a:spcAft>
                <a:spcPts val="0"/>
              </a:spcAft>
              <a:buClr>
                <a:schemeClr val="dk1"/>
              </a:buClr>
              <a:buFont typeface="Verdana"/>
              <a:buChar char="•"/>
              <a:defRPr/>
            </a:lvl5pPr>
            <a:lvl6pPr marL="2514600" indent="50800" algn="l" rtl="0">
              <a:lnSpc>
                <a:spcPct val="120000"/>
              </a:lnSpc>
              <a:spcBef>
                <a:spcPts val="0"/>
              </a:spcBef>
              <a:spcAft>
                <a:spcPts val="0"/>
              </a:spcAft>
              <a:buClr>
                <a:schemeClr val="dk1"/>
              </a:buClr>
              <a:buFont typeface="Verdana"/>
              <a:buChar char="•"/>
              <a:defRPr/>
            </a:lvl6pPr>
            <a:lvl7pPr marL="2971800" indent="50800" algn="l" rtl="0">
              <a:lnSpc>
                <a:spcPct val="120000"/>
              </a:lnSpc>
              <a:spcBef>
                <a:spcPts val="0"/>
              </a:spcBef>
              <a:spcAft>
                <a:spcPts val="0"/>
              </a:spcAft>
              <a:buClr>
                <a:schemeClr val="dk1"/>
              </a:buClr>
              <a:buFont typeface="Verdana"/>
              <a:buChar char="•"/>
              <a:defRPr/>
            </a:lvl7pPr>
            <a:lvl8pPr marL="3429000" indent="50800" algn="l" rtl="0">
              <a:lnSpc>
                <a:spcPct val="120000"/>
              </a:lnSpc>
              <a:spcBef>
                <a:spcPts val="0"/>
              </a:spcBef>
              <a:spcAft>
                <a:spcPts val="0"/>
              </a:spcAft>
              <a:buClr>
                <a:schemeClr val="dk1"/>
              </a:buClr>
              <a:buFont typeface="Verdana"/>
              <a:buChar char="•"/>
              <a:defRPr/>
            </a:lvl8pPr>
            <a:lvl9pPr marL="3886200" indent="50800" algn="l" rtl="0">
              <a:lnSpc>
                <a:spcPct val="120000"/>
              </a:lnSpc>
              <a:spcBef>
                <a:spcPts val="0"/>
              </a:spcBef>
              <a:spcAft>
                <a:spcPts val="0"/>
              </a:spcAft>
              <a:buClr>
                <a:schemeClr val="dk1"/>
              </a:buClr>
              <a:buFont typeface="Verdana"/>
              <a:buChar char="•"/>
              <a:defRPr/>
            </a:lvl9pPr>
          </a:lstStyle>
          <a:p>
            <a:endParaRPr/>
          </a:p>
        </p:txBody>
      </p:sp>
      <p:sp>
        <p:nvSpPr>
          <p:cNvPr id="18" name="Shape 18"/>
          <p:cNvSpPr txBox="1">
            <a:spLocks noGrp="1"/>
          </p:cNvSpPr>
          <p:nvPr>
            <p:ph type="ftr" idx="11"/>
          </p:nvPr>
        </p:nvSpPr>
        <p:spPr>
          <a:xfrm>
            <a:off x="381000" y="6545262"/>
            <a:ext cx="4984748" cy="179386"/>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2743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32004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3657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152400" y="6545262"/>
            <a:ext cx="331788" cy="17938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Verdana"/>
              <a:buNone/>
            </a:pPr>
            <a:fld id="{00000000-1234-1234-1234-123412341234}" type="slidenum">
              <a:rPr lang="en-US" sz="900" b="0" i="0" u="none" strike="noStrike" cap="none" baseline="0">
                <a:solidFill>
                  <a:schemeClr val="lt1"/>
                </a:solidFill>
                <a:latin typeface="Verdana"/>
                <a:ea typeface="Verdana"/>
                <a:cs typeface="Verdana"/>
                <a:sym typeface="Verdana"/>
              </a:rPr>
              <a:pPr marL="0" marR="0" lvl="0" indent="0" algn="l" rtl="0">
                <a:lnSpc>
                  <a:spcPct val="100000"/>
                </a:lnSpc>
                <a:spcBef>
                  <a:spcPts val="0"/>
                </a:spcBef>
                <a:spcAft>
                  <a:spcPts val="0"/>
                </a:spcAft>
                <a:buClr>
                  <a:schemeClr val="lt1"/>
                </a:buClr>
                <a:buSzPct val="25000"/>
                <a:buFont typeface="Verdana"/>
                <a:buNone/>
              </a:pPr>
              <a:t>‹#›</a:t>
            </a:fld>
            <a:endParaRPr lang="en-US" sz="900" b="0" i="0" u="none" strike="noStrike" cap="none" baseline="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734833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
        <p:cNvGrpSpPr/>
        <p:nvPr/>
      </p:nvGrpSpPr>
      <p:grpSpPr>
        <a:xfrm>
          <a:off x="0" y="0"/>
          <a:ext cx="0" cy="0"/>
          <a:chOff x="0" y="0"/>
          <a:chExt cx="0" cy="0"/>
        </a:xfrm>
      </p:grpSpPr>
      <p:sp>
        <p:nvSpPr>
          <p:cNvPr id="21" name="Shape 21"/>
          <p:cNvSpPr txBox="1"/>
          <p:nvPr/>
        </p:nvSpPr>
        <p:spPr>
          <a:xfrm>
            <a:off x="0" y="6397625"/>
            <a:ext cx="9145586" cy="460374"/>
          </a:xfrm>
          <a:prstGeom prst="rect">
            <a:avLst/>
          </a:prstGeom>
          <a:solidFill>
            <a:schemeClr val="hlink"/>
          </a:solidFill>
          <a:ln>
            <a:noFill/>
          </a:ln>
        </p:spPr>
        <p:txBody>
          <a:bodyPr lIns="0" tIns="0" rIns="0" bIns="0" anchor="ctr" anchorCtr="0">
            <a:noAutofit/>
          </a:bodyPr>
          <a:lstStyle/>
          <a:p>
            <a:pPr marL="0" marR="0" lvl="0" indent="0" algn="l" rtl="0">
              <a:lnSpc>
                <a:spcPct val="100000"/>
              </a:lnSpc>
              <a:spcBef>
                <a:spcPts val="0"/>
              </a:spcBef>
              <a:spcAft>
                <a:spcPts val="0"/>
              </a:spcAft>
              <a:buNone/>
            </a:pPr>
            <a:endParaRPr sz="1400" b="0" i="0" u="none" strike="noStrike" cap="none" baseline="0">
              <a:solidFill>
                <a:schemeClr val="dk1"/>
              </a:solidFill>
              <a:latin typeface="Verdana"/>
              <a:ea typeface="Verdana"/>
              <a:cs typeface="Verdana"/>
              <a:sym typeface="Verdana"/>
            </a:endParaRPr>
          </a:p>
        </p:txBody>
      </p:sp>
      <p:pic>
        <p:nvPicPr>
          <p:cNvPr id="22" name="Shape 22"/>
          <p:cNvPicPr preferRelativeResize="0"/>
          <p:nvPr/>
        </p:nvPicPr>
        <p:blipFill rotWithShape="1">
          <a:blip r:embed="rId4">
            <a:alphaModFix/>
          </a:blip>
          <a:srcRect/>
          <a:stretch/>
        </p:blipFill>
        <p:spPr>
          <a:xfrm>
            <a:off x="7488236" y="6356350"/>
            <a:ext cx="1655761" cy="493711"/>
          </a:xfrm>
          <a:prstGeom prst="rect">
            <a:avLst/>
          </a:prstGeom>
          <a:noFill/>
          <a:ln>
            <a:noFill/>
          </a:ln>
        </p:spPr>
      </p:pic>
      <p:pic>
        <p:nvPicPr>
          <p:cNvPr id="23" name="Shape 23"/>
          <p:cNvPicPr preferRelativeResize="0"/>
          <p:nvPr/>
        </p:nvPicPr>
        <p:blipFill rotWithShape="1">
          <a:blip r:embed="rId5">
            <a:alphaModFix/>
          </a:blip>
          <a:srcRect/>
          <a:stretch/>
        </p:blipFill>
        <p:spPr>
          <a:xfrm>
            <a:off x="0" y="6356350"/>
            <a:ext cx="1908174" cy="493711"/>
          </a:xfrm>
          <a:prstGeom prst="rect">
            <a:avLst/>
          </a:prstGeom>
          <a:noFill/>
          <a:ln>
            <a:noFill/>
          </a:ln>
        </p:spPr>
      </p:pic>
      <p:sp>
        <p:nvSpPr>
          <p:cNvPr id="24" name="Shape 24"/>
          <p:cNvSpPr txBox="1">
            <a:spLocks noGrp="1"/>
          </p:cNvSpPr>
          <p:nvPr>
            <p:ph type="title"/>
          </p:nvPr>
        </p:nvSpPr>
        <p:spPr>
          <a:xfrm>
            <a:off x="365125" y="395287"/>
            <a:ext cx="8229600" cy="900111"/>
          </a:xfrm>
          <a:prstGeom prst="rect">
            <a:avLst/>
          </a:prstGeom>
          <a:noFill/>
          <a:ln>
            <a:noFill/>
          </a:ln>
        </p:spPr>
        <p:txBody>
          <a:bodyPr lIns="91425" tIns="91425" rIns="91425" bIns="91425" anchor="t" anchorCtr="0"/>
          <a:lstStyle>
            <a:lvl1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1pPr>
            <a:lvl2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2pPr>
            <a:lvl3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3pPr>
            <a:lvl4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4pPr>
            <a:lvl5pPr marL="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5pPr>
            <a:lvl6pPr marL="45720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6pPr>
            <a:lvl7pPr marL="91440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7pPr>
            <a:lvl8pPr marL="137160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8pPr>
            <a:lvl9pPr marL="1828800" marR="0" indent="0" algn="l" rtl="0">
              <a:spcBef>
                <a:spcPts val="0"/>
              </a:spcBef>
              <a:spcAft>
                <a:spcPts val="0"/>
              </a:spcAft>
              <a:defRPr sz="2400" b="1" i="0" u="none" strike="noStrike" cap="none" baseline="0">
                <a:solidFill>
                  <a:schemeClr val="hlink"/>
                </a:solidFill>
                <a:latin typeface="Verdana"/>
                <a:ea typeface="Verdana"/>
                <a:cs typeface="Verdana"/>
                <a:sym typeface="Verdana"/>
              </a:defRPr>
            </a:lvl9pPr>
          </a:lstStyle>
          <a:p>
            <a:endParaRPr/>
          </a:p>
        </p:txBody>
      </p:sp>
      <p:sp>
        <p:nvSpPr>
          <p:cNvPr id="25" name="Shape 25"/>
          <p:cNvSpPr txBox="1">
            <a:spLocks noGrp="1"/>
          </p:cNvSpPr>
          <p:nvPr>
            <p:ph type="body" idx="1"/>
          </p:nvPr>
        </p:nvSpPr>
        <p:spPr>
          <a:xfrm>
            <a:off x="365125" y="1546225"/>
            <a:ext cx="8229600" cy="4525961"/>
          </a:xfrm>
          <a:prstGeom prst="rect">
            <a:avLst/>
          </a:prstGeom>
          <a:noFill/>
          <a:ln>
            <a:noFill/>
          </a:ln>
        </p:spPr>
        <p:txBody>
          <a:bodyPr lIns="91425" tIns="91425" rIns="91425" bIns="91425" anchor="t" anchorCtr="0"/>
          <a:lstStyle>
            <a:lvl1pPr marL="0" marR="0" indent="0" algn="l" rtl="0">
              <a:spcBef>
                <a:spcPts val="1000"/>
              </a:spcBef>
              <a:spcAft>
                <a:spcPts val="0"/>
              </a:spcAft>
              <a:defRPr sz="2000" b="0" i="0" u="none" strike="noStrike" cap="none" baseline="0">
                <a:solidFill>
                  <a:schemeClr val="dk1"/>
                </a:solidFill>
                <a:latin typeface="Verdana"/>
                <a:ea typeface="Verdana"/>
                <a:cs typeface="Verdana"/>
                <a:sym typeface="Verdana"/>
              </a:defRPr>
            </a:lvl1pPr>
            <a:lvl2pPr marL="179388" marR="0" indent="-77788" algn="l" rtl="0">
              <a:spcBef>
                <a:spcPts val="100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2pPr>
            <a:lvl3pPr marL="350838" marR="0" indent="-71438" algn="l" rtl="0">
              <a:spcBef>
                <a:spcPts val="400"/>
              </a:spcBef>
              <a:spcAft>
                <a:spcPts val="0"/>
              </a:spcAft>
              <a:buClr>
                <a:schemeClr val="dk1"/>
              </a:buClr>
              <a:buFont typeface="Arial"/>
              <a:buChar char="–"/>
              <a:defRPr sz="2000" b="0" i="0" u="none" strike="noStrike" cap="none" baseline="0">
                <a:solidFill>
                  <a:schemeClr val="dk1"/>
                </a:solidFill>
                <a:latin typeface="Verdana"/>
                <a:ea typeface="Verdana"/>
                <a:cs typeface="Verdana"/>
                <a:sym typeface="Verdana"/>
              </a:defRPr>
            </a:lvl3pPr>
            <a:lvl4pPr marL="541338" marR="0" indent="-96837" algn="l" rtl="0">
              <a:spcBef>
                <a:spcPts val="400"/>
              </a:spcBef>
              <a:spcAft>
                <a:spcPts val="0"/>
              </a:spcAft>
              <a:buClr>
                <a:schemeClr val="dk1"/>
              </a:buClr>
              <a:buFont typeface="Arial"/>
              <a:buChar char="○"/>
              <a:defRPr sz="2000" b="0" i="0" u="none" strike="noStrike" cap="none" baseline="0">
                <a:solidFill>
                  <a:schemeClr val="dk1"/>
                </a:solidFill>
                <a:latin typeface="Verdana"/>
                <a:ea typeface="Verdana"/>
                <a:cs typeface="Verdana"/>
                <a:sym typeface="Verdana"/>
              </a:defRPr>
            </a:lvl4pPr>
            <a:lvl5pPr marL="20574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5pPr>
            <a:lvl6pPr marL="25146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6pPr>
            <a:lvl7pPr marL="29718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7pPr>
            <a:lvl8pPr marL="34290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8pPr>
            <a:lvl9pPr marL="3886200" marR="0" indent="-127000" algn="l" rtl="0">
              <a:lnSpc>
                <a:spcPct val="120000"/>
              </a:lnSpc>
              <a:spcBef>
                <a:spcPts val="0"/>
              </a:spcBef>
              <a:spcAft>
                <a:spcPts val="0"/>
              </a:spcAft>
              <a:buClr>
                <a:schemeClr val="dk1"/>
              </a:buClr>
              <a:buFont typeface="Verdana"/>
              <a:buChar char="•"/>
              <a:defRPr sz="2000" b="0" i="0" u="none" strike="noStrike" cap="none" baseline="0">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3">
            <a:alphaModFix/>
          </a:blip>
          <a:srcRect/>
          <a:stretch/>
        </p:blipFill>
        <p:spPr>
          <a:xfrm>
            <a:off x="3086100" y="-2686608"/>
            <a:ext cx="9144000" cy="9726048"/>
          </a:xfrm>
          <a:prstGeom prst="rect">
            <a:avLst/>
          </a:prstGeom>
          <a:solidFill>
            <a:schemeClr val="accent1"/>
          </a:solidFill>
          <a:ln>
            <a:noFill/>
          </a:ln>
        </p:spPr>
      </p:pic>
      <p:pic>
        <p:nvPicPr>
          <p:cNvPr id="91" name="Shape 91"/>
          <p:cNvPicPr preferRelativeResize="0"/>
          <p:nvPr/>
        </p:nvPicPr>
        <p:blipFill rotWithShape="1">
          <a:blip r:embed="rId4">
            <a:alphaModFix/>
          </a:blip>
          <a:srcRect/>
          <a:stretch/>
        </p:blipFill>
        <p:spPr>
          <a:xfrm>
            <a:off x="0" y="0"/>
            <a:ext cx="2094614" cy="1943508"/>
          </a:xfrm>
          <a:prstGeom prst="rect">
            <a:avLst/>
          </a:prstGeom>
          <a:noFill/>
          <a:ln>
            <a:noFill/>
          </a:ln>
        </p:spPr>
      </p:pic>
      <p:sp>
        <p:nvSpPr>
          <p:cNvPr id="93" name="Shape 93"/>
          <p:cNvSpPr txBox="1"/>
          <p:nvPr/>
        </p:nvSpPr>
        <p:spPr>
          <a:xfrm>
            <a:off x="1043608" y="5589240"/>
            <a:ext cx="7632848" cy="648071"/>
          </a:xfrm>
          <a:prstGeom prst="rect">
            <a:avLst/>
          </a:prstGeom>
          <a:solidFill>
            <a:srgbClr val="F46C18"/>
          </a:solid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Verdana"/>
              <a:buNone/>
            </a:pPr>
            <a:r>
              <a:rPr lang="en-US" sz="3200" b="1" i="0" u="none" strike="noStrike" cap="none" baseline="0" dirty="0">
                <a:solidFill>
                  <a:schemeClr val="lt1"/>
                </a:solidFill>
                <a:latin typeface="Questrial"/>
                <a:ea typeface="Questrial"/>
                <a:cs typeface="Questrial"/>
                <a:sym typeface="Questrial"/>
              </a:rPr>
              <a:t>Bring your learning into FOCUS</a:t>
            </a:r>
          </a:p>
        </p:txBody>
      </p:sp>
      <p:pic>
        <p:nvPicPr>
          <p:cNvPr id="6" name="Obraz 5" descr="All Focus covers.png"/>
          <p:cNvPicPr>
            <a:picLocks noChangeAspect="1"/>
          </p:cNvPicPr>
          <p:nvPr/>
        </p:nvPicPr>
        <p:blipFill>
          <a:blip r:embed="rId5"/>
          <a:stretch>
            <a:fillRect/>
          </a:stretch>
        </p:blipFill>
        <p:spPr>
          <a:xfrm>
            <a:off x="2303961" y="0"/>
            <a:ext cx="7899763" cy="5589240"/>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Shape 250"/>
          <p:cNvSpPr txBox="1">
            <a:spLocks noGrp="1"/>
          </p:cNvSpPr>
          <p:nvPr>
            <p:ph type="title"/>
          </p:nvPr>
        </p:nvSpPr>
        <p:spPr>
          <a:xfrm>
            <a:off x="190500" y="395287"/>
            <a:ext cx="8629499" cy="471599"/>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rgbClr val="000000"/>
              </a:buClr>
              <a:buSzPct val="25000"/>
              <a:buFont typeface="Arial"/>
              <a:buNone/>
            </a:pPr>
            <a:r>
              <a:rPr lang="en-US" sz="2200" b="1" dirty="0">
                <a:solidFill>
                  <a:srgbClr val="FF6600"/>
                </a:solidFill>
                <a:latin typeface="Verdana"/>
                <a:ea typeface="Verdana"/>
                <a:cs typeface="Verdana"/>
                <a:sym typeface="Verdana"/>
              </a:rPr>
              <a:t>Memory - </a:t>
            </a:r>
            <a:r>
              <a:rPr lang="en-US" sz="2200" b="1" i="0" u="none" strike="noStrike" cap="none" baseline="0" dirty="0">
                <a:solidFill>
                  <a:srgbClr val="FF6600"/>
                </a:solidFill>
                <a:latin typeface="Verdana"/>
                <a:ea typeface="Verdana"/>
                <a:cs typeface="Verdana"/>
                <a:sym typeface="Verdana"/>
              </a:rPr>
              <a:t>unique vocabulary development in 3</a:t>
            </a:r>
            <a:r>
              <a:rPr lang="en-US" sz="2200" b="1" dirty="0">
                <a:solidFill>
                  <a:srgbClr val="FF6600"/>
                </a:solidFill>
                <a:latin typeface="Verdana"/>
                <a:ea typeface="Verdana"/>
                <a:cs typeface="Verdana"/>
                <a:sym typeface="Verdana"/>
              </a:rPr>
              <a:t> steps</a:t>
            </a:r>
          </a:p>
        </p:txBody>
      </p:sp>
      <p:sp>
        <p:nvSpPr>
          <p:cNvPr id="251" name="Shape 251"/>
          <p:cNvSpPr txBox="1">
            <a:spLocks noGrp="1"/>
          </p:cNvSpPr>
          <p:nvPr>
            <p:ph type="body" idx="1"/>
          </p:nvPr>
        </p:nvSpPr>
        <p:spPr>
          <a:xfrm>
            <a:off x="346075" y="1089025"/>
            <a:ext cx="8229600" cy="339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1800" b="1" i="0" u="none" strike="noStrike" cap="none" baseline="0" dirty="0">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SzPct val="25000"/>
              <a:buFont typeface="Arial"/>
              <a:buNone/>
            </a:pPr>
            <a:r>
              <a:rPr lang="en-US" sz="1800" b="1" i="0" u="none" strike="noStrike" cap="none" baseline="0" dirty="0">
                <a:solidFill>
                  <a:srgbClr val="FF6600"/>
                </a:solidFill>
                <a:latin typeface="Verdana"/>
                <a:ea typeface="Verdana"/>
                <a:cs typeface="Verdana"/>
                <a:sym typeface="Verdana"/>
              </a:rPr>
              <a:t>Step 2:</a:t>
            </a:r>
            <a:r>
              <a:rPr lang="en-US" sz="1800" b="1" i="0" u="none" strike="noStrike" cap="none" baseline="0" dirty="0">
                <a:solidFill>
                  <a:srgbClr val="000000"/>
                </a:solidFill>
                <a:latin typeface="Verdana"/>
                <a:ea typeface="Verdana"/>
                <a:cs typeface="Verdana"/>
                <a:sym typeface="Verdana"/>
              </a:rPr>
              <a:t>  Develop students’ vocabulary</a:t>
            </a:r>
          </a:p>
        </p:txBody>
      </p:sp>
      <p:sp>
        <p:nvSpPr>
          <p:cNvPr id="252" name="Shape 252"/>
          <p:cNvSpPr txBox="1"/>
          <p:nvPr/>
        </p:nvSpPr>
        <p:spPr>
          <a:xfrm>
            <a:off x="468312" y="2349500"/>
            <a:ext cx="8280299" cy="3671999"/>
          </a:xfrm>
          <a:prstGeom prst="rect">
            <a:avLst/>
          </a:prstGeom>
          <a:noFill/>
          <a:ln>
            <a:noFill/>
          </a:ln>
        </p:spPr>
        <p:txBody>
          <a:bodyPr lIns="0" tIns="0" rIns="91425" bIns="45700" anchor="t" anchorCtr="0">
            <a:noAutofit/>
          </a:bodyPr>
          <a:lstStyle/>
          <a:p>
            <a:pPr marL="0" marR="0" lvl="0" indent="0" algn="l" rtl="0">
              <a:lnSpc>
                <a:spcPct val="150000"/>
              </a:lnSpc>
              <a:spcBef>
                <a:spcPts val="0"/>
              </a:spcBef>
              <a:spcAft>
                <a:spcPts val="0"/>
              </a:spcAft>
              <a:buClr>
                <a:srgbClr val="C00000"/>
              </a:buClr>
              <a:buSzPct val="25000"/>
              <a:buFont typeface="Verdana"/>
              <a:buNone/>
            </a:pPr>
            <a:r>
              <a:rPr lang="en-US" sz="2400" b="1" i="0" u="none" strike="noStrike" cap="none" baseline="0">
                <a:solidFill>
                  <a:srgbClr val="C00000"/>
                </a:solidFill>
                <a:latin typeface="Arial"/>
                <a:ea typeface="Arial"/>
                <a:cs typeface="Arial"/>
                <a:sym typeface="Arial"/>
              </a:rPr>
              <a:t>			</a:t>
            </a:r>
          </a:p>
          <a:p>
            <a:pPr marL="0" marR="0" lvl="0" indent="0" algn="l" rtl="0">
              <a:lnSpc>
                <a:spcPct val="150000"/>
              </a:lnSpc>
              <a:spcBef>
                <a:spcPts val="0"/>
              </a:spcBef>
              <a:spcAft>
                <a:spcPts val="0"/>
              </a:spcAft>
              <a:buClr>
                <a:srgbClr val="000000"/>
              </a:buClr>
              <a:buFont typeface="Verdana"/>
              <a:buNone/>
            </a:pPr>
            <a:endParaRPr sz="2400" b="1" i="0" u="none" strike="noStrike" cap="none" baseline="0">
              <a:solidFill>
                <a:srgbClr val="C00000"/>
              </a:solidFill>
              <a:latin typeface="Arial"/>
              <a:ea typeface="Arial"/>
              <a:cs typeface="Arial"/>
              <a:sym typeface="Arial"/>
            </a:endParaRPr>
          </a:p>
        </p:txBody>
      </p:sp>
      <p:pic>
        <p:nvPicPr>
          <p:cNvPr id="253" name="Shape 253"/>
          <p:cNvPicPr preferRelativeResize="0"/>
          <p:nvPr/>
        </p:nvPicPr>
        <p:blipFill rotWithShape="1">
          <a:blip r:embed="rId3">
            <a:alphaModFix/>
          </a:blip>
          <a:srcRect/>
          <a:stretch/>
        </p:blipFill>
        <p:spPr>
          <a:xfrm>
            <a:off x="755576" y="3573016"/>
            <a:ext cx="7906904" cy="2664296"/>
          </a:xfrm>
          <a:prstGeom prst="rect">
            <a:avLst/>
          </a:prstGeom>
          <a:noFill/>
          <a:ln>
            <a:noFill/>
          </a:ln>
        </p:spPr>
      </p:pic>
      <p:sp>
        <p:nvSpPr>
          <p:cNvPr id="254" name="Shape 254"/>
          <p:cNvSpPr txBox="1"/>
          <p:nvPr/>
        </p:nvSpPr>
        <p:spPr>
          <a:xfrm>
            <a:off x="2339752" y="3933056"/>
            <a:ext cx="1388999" cy="631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a:ea typeface="Verdana"/>
                <a:cs typeface="Verdana"/>
                <a:sym typeface="Verdana"/>
              </a:rPr>
              <a:t>Word Store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a:ea typeface="Verdana"/>
                <a:cs typeface="Verdana"/>
                <a:sym typeface="Verdana"/>
              </a:rPr>
              <a:t>A</a:t>
            </a:r>
          </a:p>
        </p:txBody>
      </p:sp>
      <p:sp>
        <p:nvSpPr>
          <p:cNvPr id="255" name="Shape 255"/>
          <p:cNvSpPr txBox="1"/>
          <p:nvPr/>
        </p:nvSpPr>
        <p:spPr>
          <a:xfrm>
            <a:off x="611560" y="4149080"/>
            <a:ext cx="1393799" cy="630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a:ea typeface="Verdana"/>
                <a:cs typeface="Verdana"/>
                <a:sym typeface="Verdana"/>
              </a:rPr>
              <a:t>Show What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a:ea typeface="Verdana"/>
                <a:cs typeface="Verdana"/>
                <a:sym typeface="Verdana"/>
              </a:rPr>
              <a:t>You Know</a:t>
            </a:r>
          </a:p>
        </p:txBody>
      </p:sp>
      <p:sp>
        <p:nvSpPr>
          <p:cNvPr id="256" name="Shape 256"/>
          <p:cNvSpPr txBox="1"/>
          <p:nvPr/>
        </p:nvSpPr>
        <p:spPr>
          <a:xfrm>
            <a:off x="3995936" y="3429000"/>
            <a:ext cx="1388999" cy="630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Arial"/>
                <a:ea typeface="Arial"/>
                <a:cs typeface="Arial"/>
                <a:sym typeface="Arial"/>
              </a:rPr>
              <a:t>W</a:t>
            </a:r>
            <a:r>
              <a:rPr lang="en-US" sz="1400" b="1" i="0" u="none" strike="noStrike" cap="none" baseline="0" dirty="0">
                <a:solidFill>
                  <a:srgbClr val="FF9900"/>
                </a:solidFill>
                <a:latin typeface="Verdana"/>
                <a:ea typeface="Verdana"/>
                <a:cs typeface="Verdana"/>
                <a:sym typeface="Verdana"/>
              </a:rPr>
              <a:t>ord Store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a:ea typeface="Verdana"/>
                <a:cs typeface="Verdana"/>
                <a:sym typeface="Verdana"/>
              </a:rPr>
              <a:t>B</a:t>
            </a:r>
          </a:p>
        </p:txBody>
      </p:sp>
      <p:sp>
        <p:nvSpPr>
          <p:cNvPr id="257" name="Shape 257"/>
          <p:cNvSpPr txBox="1"/>
          <p:nvPr/>
        </p:nvSpPr>
        <p:spPr>
          <a:xfrm>
            <a:off x="5580112" y="2996952"/>
            <a:ext cx="1388999" cy="630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a:ea typeface="Verdana"/>
                <a:cs typeface="Verdana"/>
                <a:sym typeface="Verdana"/>
              </a:rPr>
              <a:t>Word Store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a:ea typeface="Verdana"/>
                <a:cs typeface="Verdana"/>
                <a:sym typeface="Verdana"/>
              </a:rPr>
              <a:t>C</a:t>
            </a:r>
          </a:p>
        </p:txBody>
      </p:sp>
      <p:sp>
        <p:nvSpPr>
          <p:cNvPr id="13" name="Shape 255"/>
          <p:cNvSpPr txBox="1"/>
          <p:nvPr/>
        </p:nvSpPr>
        <p:spPr>
          <a:xfrm>
            <a:off x="7092280" y="2564904"/>
            <a:ext cx="1393799" cy="79208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a:ea typeface="Verdana"/>
                <a:cs typeface="Verdana"/>
                <a:sym typeface="Verdana"/>
              </a:rPr>
              <a:t>Show What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a:ea typeface="Verdana"/>
                <a:cs typeface="Verdana"/>
                <a:sym typeface="Verdana"/>
              </a:rPr>
              <a:t>You </a:t>
            </a:r>
            <a:r>
              <a:rPr lang="pl-PL" b="1" dirty="0" err="1" smtClean="0">
                <a:solidFill>
                  <a:srgbClr val="FF9900"/>
                </a:solidFill>
                <a:latin typeface="Verdana"/>
                <a:ea typeface="Verdana"/>
                <a:cs typeface="Verdana"/>
                <a:sym typeface="Verdana"/>
              </a:rPr>
              <a:t>Have</a:t>
            </a:r>
            <a:r>
              <a:rPr lang="pl-PL" b="1" dirty="0" smtClean="0">
                <a:solidFill>
                  <a:srgbClr val="FF9900"/>
                </a:solidFill>
                <a:latin typeface="Verdana"/>
                <a:ea typeface="Verdana"/>
                <a:cs typeface="Verdana"/>
                <a:sym typeface="Verdana"/>
              </a:rPr>
              <a:t> </a:t>
            </a:r>
            <a:r>
              <a:rPr lang="pl-PL" b="1" dirty="0" err="1" smtClean="0">
                <a:solidFill>
                  <a:srgbClr val="FF9900"/>
                </a:solidFill>
                <a:latin typeface="Verdana"/>
                <a:ea typeface="Verdana"/>
                <a:cs typeface="Verdana"/>
                <a:sym typeface="Verdana"/>
              </a:rPr>
              <a:t>Learnt</a:t>
            </a:r>
            <a:endParaRPr lang="en-US" sz="1400" b="1" i="0" u="none" strike="noStrike" cap="none" baseline="0" dirty="0">
              <a:solidFill>
                <a:srgbClr val="FF9900"/>
              </a:solidFill>
              <a:latin typeface="Verdana"/>
              <a:ea typeface="Verdana"/>
              <a:cs typeface="Verdana"/>
              <a:sym typeface="Verdana"/>
            </a:endParaRP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5" name="Shape 265"/>
          <p:cNvPicPr preferRelativeResize="0"/>
          <p:nvPr/>
        </p:nvPicPr>
        <p:blipFill rotWithShape="1">
          <a:blip r:embed="rId3">
            <a:alphaModFix/>
          </a:blip>
          <a:srcRect/>
          <a:stretch/>
        </p:blipFill>
        <p:spPr>
          <a:xfrm>
            <a:off x="1168502" y="1543625"/>
            <a:ext cx="6807000" cy="4617899"/>
          </a:xfrm>
          <a:prstGeom prst="rect">
            <a:avLst/>
          </a:prstGeom>
          <a:noFill/>
          <a:ln w="9525" cap="flat" cmpd="sng">
            <a:solidFill>
              <a:srgbClr val="27306C"/>
            </a:solidFill>
            <a:prstDash val="solid"/>
            <a:miter/>
            <a:headEnd type="none" w="med" len="med"/>
            <a:tailEnd type="none" w="med" len="med"/>
          </a:ln>
        </p:spPr>
      </p:pic>
      <p:sp>
        <p:nvSpPr>
          <p:cNvPr id="266" name="Shape 266"/>
          <p:cNvSpPr/>
          <p:nvPr/>
        </p:nvSpPr>
        <p:spPr>
          <a:xfrm>
            <a:off x="6238487" y="2699138"/>
            <a:ext cx="1982699" cy="33909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268" name="Shape 268"/>
          <p:cNvSpPr txBox="1">
            <a:spLocks noGrp="1"/>
          </p:cNvSpPr>
          <p:nvPr>
            <p:ph type="title"/>
          </p:nvPr>
        </p:nvSpPr>
        <p:spPr>
          <a:xfrm>
            <a:off x="142872" y="409575"/>
            <a:ext cx="8715300" cy="447600"/>
          </a:xfrm>
          <a:prstGeom prst="rect">
            <a:avLst/>
          </a:prstGeom>
          <a:noFill/>
          <a:ln>
            <a:noFill/>
          </a:ln>
        </p:spPr>
        <p:txBody>
          <a:bodyPr lIns="91425" tIns="91425" rIns="91425" bIns="91425" anchor="t" anchorCtr="0">
            <a:noAutofit/>
          </a:bodyPr>
          <a:lstStyle/>
          <a:p>
            <a:pPr lvl="0" rtl="0">
              <a:spcBef>
                <a:spcPts val="0"/>
              </a:spcBef>
              <a:buClr>
                <a:srgbClr val="000000"/>
              </a:buClr>
              <a:buSzPct val="25000"/>
              <a:buFont typeface="Arial"/>
              <a:buNone/>
            </a:pPr>
            <a:r>
              <a:rPr lang="en-US" sz="2200" b="1">
                <a:solidFill>
                  <a:srgbClr val="FF6600"/>
                </a:solidFill>
                <a:latin typeface="Verdana"/>
                <a:ea typeface="Verdana"/>
                <a:cs typeface="Verdana"/>
                <a:sym typeface="Verdana"/>
              </a:rPr>
              <a:t>Memory - unique vocabulary development in 3 steps</a:t>
            </a:r>
          </a:p>
          <a:p>
            <a:pPr marL="0" marR="0" lvl="0" indent="0" algn="ctr" rtl="0">
              <a:lnSpc>
                <a:spcPct val="100000"/>
              </a:lnSpc>
              <a:spcBef>
                <a:spcPts val="0"/>
              </a:spcBef>
              <a:spcAft>
                <a:spcPts val="0"/>
              </a:spcAft>
              <a:buClr>
                <a:srgbClr val="000000"/>
              </a:buClr>
              <a:buFont typeface="Arial"/>
              <a:buNone/>
            </a:pPr>
            <a:endParaRPr/>
          </a:p>
        </p:txBody>
      </p:sp>
      <p:sp>
        <p:nvSpPr>
          <p:cNvPr id="269" name="Shape 269"/>
          <p:cNvSpPr txBox="1"/>
          <p:nvPr/>
        </p:nvSpPr>
        <p:spPr>
          <a:xfrm>
            <a:off x="138312" y="944612"/>
            <a:ext cx="8432400" cy="447600"/>
          </a:xfrm>
          <a:prstGeom prst="rect">
            <a:avLst/>
          </a:prstGeom>
          <a:noFill/>
          <a:ln>
            <a:noFill/>
          </a:ln>
        </p:spPr>
        <p:txBody>
          <a:bodyPr lIns="91425" tIns="91425" rIns="91425" bIns="91425" anchor="ctr" anchorCtr="0">
            <a:noAutofit/>
          </a:bodyPr>
          <a:lstStyle/>
          <a:p>
            <a:pPr lvl="0" algn="ctr" rtl="0">
              <a:spcBef>
                <a:spcPts val="1000"/>
              </a:spcBef>
              <a:buNone/>
            </a:pPr>
            <a:r>
              <a:rPr lang="en-US" sz="1800" b="1">
                <a:solidFill>
                  <a:srgbClr val="F46C18"/>
                </a:solidFill>
                <a:latin typeface="Verdana"/>
                <a:ea typeface="Verdana"/>
                <a:cs typeface="Verdana"/>
                <a:sym typeface="Verdana"/>
              </a:rPr>
              <a:t>Step 3: </a:t>
            </a:r>
            <a:r>
              <a:rPr lang="en-US" sz="1800" b="1">
                <a:solidFill>
                  <a:schemeClr val="dk1"/>
                </a:solidFill>
                <a:latin typeface="Verdana"/>
                <a:ea typeface="Verdana"/>
                <a:cs typeface="Verdana"/>
                <a:sym typeface="Verdana"/>
              </a:rPr>
              <a:t> Show them what they have learnt (WB)</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65125" y="242875"/>
            <a:ext cx="8433300" cy="504900"/>
          </a:xfrm>
          <a:prstGeom prst="rect">
            <a:avLst/>
          </a:prstGeom>
          <a:noFill/>
          <a:ln>
            <a:noFill/>
          </a:ln>
        </p:spPr>
        <p:txBody>
          <a:bodyPr lIns="0" tIns="0" rIns="91425" bIns="45700" anchor="t" anchorCtr="0">
            <a:noAutofit/>
          </a:bodyPr>
          <a:lstStyle/>
          <a:p>
            <a:pPr lvl="0" rtl="0">
              <a:spcBef>
                <a:spcPts val="0"/>
              </a:spcBef>
              <a:buClr>
                <a:schemeClr val="dk1"/>
              </a:buClr>
              <a:buSzPct val="25000"/>
              <a:buFont typeface="Arial"/>
              <a:buNone/>
            </a:pPr>
            <a:r>
              <a:rPr lang="en-US" sz="2200" b="1">
                <a:solidFill>
                  <a:srgbClr val="FF6600"/>
                </a:solidFill>
                <a:latin typeface="Verdana"/>
                <a:ea typeface="Verdana"/>
                <a:cs typeface="Verdana"/>
                <a:sym typeface="Verdana"/>
              </a:rPr>
              <a:t>Memory - unique vocabulary development in 3 steps</a:t>
            </a:r>
          </a:p>
        </p:txBody>
      </p:sp>
      <p:pic>
        <p:nvPicPr>
          <p:cNvPr id="276" name="Shape 276"/>
          <p:cNvPicPr preferRelativeResize="0"/>
          <p:nvPr/>
        </p:nvPicPr>
        <p:blipFill rotWithShape="1">
          <a:blip r:embed="rId3">
            <a:alphaModFix/>
          </a:blip>
          <a:srcRect/>
          <a:stretch/>
        </p:blipFill>
        <p:spPr>
          <a:xfrm>
            <a:off x="802925" y="937299"/>
            <a:ext cx="3796725" cy="5271098"/>
          </a:xfrm>
          <a:prstGeom prst="rect">
            <a:avLst/>
          </a:prstGeom>
          <a:noFill/>
          <a:ln>
            <a:noFill/>
          </a:ln>
        </p:spPr>
      </p:pic>
      <p:pic>
        <p:nvPicPr>
          <p:cNvPr id="277" name="Shape 277"/>
          <p:cNvPicPr preferRelativeResize="0"/>
          <p:nvPr/>
        </p:nvPicPr>
        <p:blipFill rotWithShape="1">
          <a:blip r:embed="rId4">
            <a:alphaModFix/>
          </a:blip>
          <a:srcRect/>
          <a:stretch/>
        </p:blipFill>
        <p:spPr>
          <a:xfrm>
            <a:off x="4599650" y="937300"/>
            <a:ext cx="3796725" cy="5277461"/>
          </a:xfrm>
          <a:prstGeom prst="rect">
            <a:avLst/>
          </a:prstGeom>
          <a:noFill/>
          <a:ln>
            <a:noFill/>
          </a:ln>
        </p:spPr>
      </p:pic>
      <p:sp>
        <p:nvSpPr>
          <p:cNvPr id="278" name="Shape 278"/>
          <p:cNvSpPr txBox="1"/>
          <p:nvPr/>
        </p:nvSpPr>
        <p:spPr>
          <a:xfrm>
            <a:off x="86329" y="3383321"/>
            <a:ext cx="3376199" cy="1692900"/>
          </a:xfrm>
          <a:prstGeom prst="rect">
            <a:avLst/>
          </a:prstGeom>
          <a:solidFill>
            <a:srgbClr val="FF660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Verdana"/>
              <a:buNone/>
            </a:pPr>
            <a:r>
              <a:rPr lang="en-US" sz="1800" b="0" i="0" u="none" strike="noStrike" cap="none" baseline="0" dirty="0">
                <a:solidFill>
                  <a:schemeClr val="lt1"/>
                </a:solidFill>
                <a:latin typeface="Verdana"/>
                <a:ea typeface="Verdana"/>
                <a:cs typeface="Verdana"/>
                <a:sym typeface="Verdana"/>
              </a:rPr>
              <a:t>Unique approach to vocabulary learning with </a:t>
            </a:r>
            <a:br>
              <a:rPr lang="en-US" sz="1800" b="0" i="0" u="none" strike="noStrike" cap="none" baseline="0" dirty="0">
                <a:solidFill>
                  <a:schemeClr val="lt1"/>
                </a:solidFill>
                <a:latin typeface="Verdana"/>
                <a:ea typeface="Verdana"/>
                <a:cs typeface="Verdana"/>
                <a:sym typeface="Verdana"/>
              </a:rPr>
            </a:br>
            <a:r>
              <a:rPr lang="en-US" sz="1800" b="0" i="0" u="none" strike="noStrike" cap="none" baseline="0" dirty="0">
                <a:solidFill>
                  <a:schemeClr val="lt1"/>
                </a:solidFill>
                <a:latin typeface="Verdana"/>
                <a:ea typeface="Verdana"/>
                <a:cs typeface="Verdana"/>
                <a:sym typeface="Verdana"/>
              </a:rPr>
              <a:t>the </a:t>
            </a:r>
            <a:r>
              <a:rPr lang="en-US" sz="1800" b="1" i="0" u="none" strike="noStrike" cap="none" baseline="0" dirty="0">
                <a:solidFill>
                  <a:schemeClr val="lt1"/>
                </a:solidFill>
                <a:latin typeface="Verdana"/>
                <a:ea typeface="Verdana"/>
                <a:cs typeface="Verdana"/>
                <a:sym typeface="Verdana"/>
              </a:rPr>
              <a:t>Word Store,</a:t>
            </a:r>
            <a:r>
              <a:rPr lang="en-US" sz="1800" b="0" i="0" u="none" strike="noStrike" cap="none" baseline="0" dirty="0">
                <a:solidFill>
                  <a:schemeClr val="lt1"/>
                </a:solidFill>
                <a:latin typeface="Verdana"/>
                <a:ea typeface="Verdana"/>
                <a:cs typeface="Verdana"/>
                <a:sym typeface="Verdana"/>
              </a:rPr>
              <a:t> extra vocabulary practice booklet and exercises for each unit</a:t>
            </a: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p:txBody>
      </p:sp>
      <p:sp>
        <p:nvSpPr>
          <p:cNvPr id="279" name="Shape 279"/>
          <p:cNvSpPr/>
          <p:nvPr/>
        </p:nvSpPr>
        <p:spPr>
          <a:xfrm>
            <a:off x="6452700" y="651575"/>
            <a:ext cx="2419200" cy="5695498"/>
          </a:xfrm>
          <a:prstGeom prst="rect">
            <a:avLst/>
          </a:prstGeom>
          <a:noFill/>
          <a:ln w="38100" cap="flat" cmpd="sng">
            <a:solidFill>
              <a:srgbClr val="FF66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pic>
        <p:nvPicPr>
          <p:cNvPr id="280" name="Shape 280"/>
          <p:cNvPicPr preferRelativeResize="0"/>
          <p:nvPr/>
        </p:nvPicPr>
        <p:blipFill rotWithShape="1">
          <a:blip r:embed="rId5">
            <a:alphaModFix/>
          </a:blip>
          <a:srcRect/>
          <a:stretch/>
        </p:blipFill>
        <p:spPr>
          <a:xfrm>
            <a:off x="86317" y="2323648"/>
            <a:ext cx="900900" cy="9009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365125" y="395287"/>
            <a:ext cx="8229600" cy="90000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chemeClr val="hlink"/>
                </a:solidFill>
                <a:latin typeface="Verdana"/>
                <a:ea typeface="Verdana"/>
                <a:cs typeface="Verdana"/>
                <a:sym typeface="Verdana"/>
              </a:rPr>
              <a:t>Memory - WORD STORE - </a:t>
            </a:r>
            <a:r>
              <a:rPr lang="en-US" sz="2400" b="0" i="0" u="none" strike="noStrike" cap="none" baseline="0">
                <a:solidFill>
                  <a:srgbClr val="000000"/>
                </a:solidFill>
                <a:latin typeface="Verdana"/>
                <a:ea typeface="Verdana"/>
                <a:cs typeface="Verdana"/>
                <a:sym typeface="Verdana"/>
              </a:rPr>
              <a:t>how words are recorded</a:t>
            </a:r>
          </a:p>
        </p:txBody>
      </p:sp>
      <p:pic>
        <p:nvPicPr>
          <p:cNvPr id="288" name="Shape 288"/>
          <p:cNvPicPr preferRelativeResize="0"/>
          <p:nvPr/>
        </p:nvPicPr>
        <p:blipFill rotWithShape="1">
          <a:blip r:embed="rId3">
            <a:alphaModFix/>
          </a:blip>
          <a:srcRect/>
          <a:stretch/>
        </p:blipFill>
        <p:spPr>
          <a:xfrm>
            <a:off x="84521" y="751195"/>
            <a:ext cx="2954424" cy="2700574"/>
          </a:xfrm>
          <a:prstGeom prst="rect">
            <a:avLst/>
          </a:prstGeom>
          <a:noFill/>
          <a:ln>
            <a:noFill/>
          </a:ln>
        </p:spPr>
      </p:pic>
      <p:pic>
        <p:nvPicPr>
          <p:cNvPr id="289" name="Shape 289"/>
          <p:cNvPicPr preferRelativeResize="0"/>
          <p:nvPr/>
        </p:nvPicPr>
        <p:blipFill rotWithShape="1">
          <a:blip r:embed="rId4">
            <a:alphaModFix/>
          </a:blip>
          <a:srcRect/>
          <a:stretch/>
        </p:blipFill>
        <p:spPr>
          <a:xfrm>
            <a:off x="4899025" y="806862"/>
            <a:ext cx="3695699" cy="2162174"/>
          </a:xfrm>
          <a:prstGeom prst="rect">
            <a:avLst/>
          </a:prstGeom>
          <a:noFill/>
          <a:ln>
            <a:noFill/>
          </a:ln>
        </p:spPr>
      </p:pic>
      <p:pic>
        <p:nvPicPr>
          <p:cNvPr id="290" name="Shape 290"/>
          <p:cNvPicPr preferRelativeResize="0"/>
          <p:nvPr/>
        </p:nvPicPr>
        <p:blipFill rotWithShape="1">
          <a:blip r:embed="rId5">
            <a:alphaModFix/>
          </a:blip>
          <a:srcRect/>
          <a:stretch/>
        </p:blipFill>
        <p:spPr>
          <a:xfrm>
            <a:off x="-1" y="4570600"/>
            <a:ext cx="3123474" cy="1871102"/>
          </a:xfrm>
          <a:prstGeom prst="rect">
            <a:avLst/>
          </a:prstGeom>
          <a:noFill/>
          <a:ln>
            <a:noFill/>
          </a:ln>
        </p:spPr>
      </p:pic>
      <p:pic>
        <p:nvPicPr>
          <p:cNvPr id="291" name="Shape 291"/>
          <p:cNvPicPr preferRelativeResize="0"/>
          <p:nvPr/>
        </p:nvPicPr>
        <p:blipFill rotWithShape="1">
          <a:blip r:embed="rId6">
            <a:alphaModFix/>
          </a:blip>
          <a:srcRect/>
          <a:stretch/>
        </p:blipFill>
        <p:spPr>
          <a:xfrm>
            <a:off x="3441837" y="4727200"/>
            <a:ext cx="3933825" cy="1714500"/>
          </a:xfrm>
          <a:prstGeom prst="rect">
            <a:avLst/>
          </a:prstGeom>
          <a:noFill/>
          <a:ln>
            <a:noFill/>
          </a:ln>
        </p:spPr>
      </p:pic>
      <p:pic>
        <p:nvPicPr>
          <p:cNvPr id="292" name="Shape 292"/>
          <p:cNvPicPr preferRelativeResize="0"/>
          <p:nvPr/>
        </p:nvPicPr>
        <p:blipFill rotWithShape="1">
          <a:blip r:embed="rId7">
            <a:alphaModFix/>
          </a:blip>
          <a:srcRect/>
          <a:stretch/>
        </p:blipFill>
        <p:spPr>
          <a:xfrm>
            <a:off x="6247017" y="2610125"/>
            <a:ext cx="2896981" cy="2700573"/>
          </a:xfrm>
          <a:prstGeom prst="rect">
            <a:avLst/>
          </a:prstGeom>
          <a:noFill/>
          <a:ln>
            <a:noFill/>
          </a:ln>
        </p:spPr>
      </p:pic>
      <p:pic>
        <p:nvPicPr>
          <p:cNvPr id="293" name="Shape 293"/>
          <p:cNvPicPr preferRelativeResize="0"/>
          <p:nvPr/>
        </p:nvPicPr>
        <p:blipFill rotWithShape="1">
          <a:blip r:embed="rId8">
            <a:alphaModFix/>
          </a:blip>
          <a:srcRect/>
          <a:stretch/>
        </p:blipFill>
        <p:spPr>
          <a:xfrm>
            <a:off x="3038950" y="2339205"/>
            <a:ext cx="2372149" cy="223139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Shape 299"/>
          <p:cNvPicPr preferRelativeResize="0"/>
          <p:nvPr/>
        </p:nvPicPr>
        <p:blipFill>
          <a:blip r:embed="rId3">
            <a:alphaModFix/>
          </a:blip>
          <a:stretch>
            <a:fillRect/>
          </a:stretch>
        </p:blipFill>
        <p:spPr>
          <a:xfrm>
            <a:off x="48037" y="3993887"/>
            <a:ext cx="4619625" cy="1885950"/>
          </a:xfrm>
          <a:prstGeom prst="rect">
            <a:avLst/>
          </a:prstGeom>
          <a:noFill/>
          <a:ln>
            <a:noFill/>
          </a:ln>
        </p:spPr>
      </p:pic>
      <p:sp>
        <p:nvSpPr>
          <p:cNvPr id="300" name="Shape 300"/>
          <p:cNvSpPr txBox="1">
            <a:spLocks noGrp="1"/>
          </p:cNvSpPr>
          <p:nvPr>
            <p:ph type="title"/>
          </p:nvPr>
        </p:nvSpPr>
        <p:spPr>
          <a:xfrm>
            <a:off x="365125" y="395287"/>
            <a:ext cx="8229600" cy="90000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chemeClr val="hlink"/>
                </a:solidFill>
                <a:latin typeface="Verdana"/>
                <a:ea typeface="Verdana"/>
                <a:cs typeface="Verdana"/>
                <a:sym typeface="Verdana"/>
              </a:rPr>
              <a:t>Meaning</a:t>
            </a:r>
          </a:p>
        </p:txBody>
      </p:sp>
      <p:pic>
        <p:nvPicPr>
          <p:cNvPr id="302" name="Shape 302"/>
          <p:cNvPicPr preferRelativeResize="0"/>
          <p:nvPr/>
        </p:nvPicPr>
        <p:blipFill rotWithShape="1">
          <a:blip r:embed="rId4">
            <a:alphaModFix/>
          </a:blip>
          <a:srcRect/>
          <a:stretch/>
        </p:blipFill>
        <p:spPr>
          <a:xfrm>
            <a:off x="2526137" y="318575"/>
            <a:ext cx="5743499" cy="3009899"/>
          </a:xfrm>
          <a:prstGeom prst="rect">
            <a:avLst/>
          </a:prstGeom>
          <a:noFill/>
          <a:ln>
            <a:noFill/>
          </a:ln>
        </p:spPr>
      </p:pic>
      <p:pic>
        <p:nvPicPr>
          <p:cNvPr id="303" name="Shape 303"/>
          <p:cNvPicPr preferRelativeResize="0"/>
          <p:nvPr/>
        </p:nvPicPr>
        <p:blipFill>
          <a:blip r:embed="rId5">
            <a:alphaModFix/>
          </a:blip>
          <a:stretch>
            <a:fillRect/>
          </a:stretch>
        </p:blipFill>
        <p:spPr>
          <a:xfrm>
            <a:off x="4797674" y="4007049"/>
            <a:ext cx="4189749" cy="20992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Shape 309"/>
          <p:cNvPicPr preferRelativeResize="0"/>
          <p:nvPr/>
        </p:nvPicPr>
        <p:blipFill rotWithShape="1">
          <a:blip r:embed="rId3">
            <a:alphaModFix/>
          </a:blip>
          <a:srcRect/>
          <a:stretch/>
        </p:blipFill>
        <p:spPr>
          <a:xfrm>
            <a:off x="4727575" y="1639063"/>
            <a:ext cx="4275748" cy="2544759"/>
          </a:xfrm>
          <a:prstGeom prst="rect">
            <a:avLst/>
          </a:prstGeom>
          <a:noFill/>
          <a:ln>
            <a:noFill/>
          </a:ln>
        </p:spPr>
      </p:pic>
      <p:sp>
        <p:nvSpPr>
          <p:cNvPr id="310" name="Shape 310"/>
          <p:cNvSpPr txBox="1">
            <a:spLocks noGrp="1"/>
          </p:cNvSpPr>
          <p:nvPr>
            <p:ph type="title"/>
          </p:nvPr>
        </p:nvSpPr>
        <p:spPr>
          <a:xfrm>
            <a:off x="365125" y="395287"/>
            <a:ext cx="8229600" cy="90011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chemeClr val="hlink"/>
                </a:solidFill>
                <a:latin typeface="Verdana"/>
                <a:ea typeface="Verdana"/>
                <a:cs typeface="Verdana"/>
                <a:sym typeface="Verdana"/>
              </a:rPr>
              <a:t>Meaningful Practice</a:t>
            </a:r>
          </a:p>
        </p:txBody>
      </p:sp>
      <p:sp>
        <p:nvSpPr>
          <p:cNvPr id="311" name="Shape 311"/>
          <p:cNvSpPr txBox="1">
            <a:spLocks noGrp="1"/>
          </p:cNvSpPr>
          <p:nvPr>
            <p:ph type="sldNum" idx="12"/>
          </p:nvPr>
        </p:nvSpPr>
        <p:spPr>
          <a:xfrm>
            <a:off x="152400" y="6545262"/>
            <a:ext cx="331788" cy="17938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Verdana"/>
              <a:buNone/>
            </a:pPr>
            <a:fld id="{00000000-1234-1234-1234-123412341234}" type="slidenum">
              <a:rPr lang="en-US" sz="900" b="0" i="0" u="none" strike="noStrike" cap="none" baseline="0">
                <a:solidFill>
                  <a:schemeClr val="lt1"/>
                </a:solidFill>
                <a:latin typeface="Verdana"/>
                <a:ea typeface="Verdana"/>
                <a:cs typeface="Verdana"/>
                <a:sym typeface="Verdana"/>
              </a:rPr>
              <a:pPr marL="0" marR="0" lvl="0" indent="0" algn="l" rtl="0">
                <a:lnSpc>
                  <a:spcPct val="100000"/>
                </a:lnSpc>
                <a:spcBef>
                  <a:spcPts val="0"/>
                </a:spcBef>
                <a:spcAft>
                  <a:spcPts val="0"/>
                </a:spcAft>
                <a:buClr>
                  <a:schemeClr val="lt1"/>
                </a:buClr>
                <a:buSzPct val="25000"/>
                <a:buFont typeface="Verdana"/>
                <a:buNone/>
              </a:pPr>
              <a:t>14</a:t>
            </a:fld>
            <a:endParaRPr lang="en-US" sz="900" b="0" i="0" u="none" strike="noStrike" cap="none" baseline="0">
              <a:solidFill>
                <a:schemeClr val="lt1"/>
              </a:solidFill>
              <a:latin typeface="Verdana"/>
              <a:ea typeface="Verdana"/>
              <a:cs typeface="Verdana"/>
              <a:sym typeface="Verdana"/>
            </a:endParaRPr>
          </a:p>
        </p:txBody>
      </p:sp>
      <p:sp>
        <p:nvSpPr>
          <p:cNvPr id="312" name="Shape 312"/>
          <p:cNvSpPr/>
          <p:nvPr/>
        </p:nvSpPr>
        <p:spPr>
          <a:xfrm>
            <a:off x="1026761" y="1357408"/>
            <a:ext cx="4019339" cy="120032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Verdana"/>
              <a:buNone/>
            </a:pPr>
            <a:r>
              <a:rPr lang="en-US" sz="2400" b="1" i="0" u="none" strike="noStrike" cap="none" baseline="0">
                <a:solidFill>
                  <a:schemeClr val="dk1"/>
                </a:solidFill>
                <a:latin typeface="Verdana"/>
                <a:ea typeface="Verdana"/>
                <a:cs typeface="Verdana"/>
                <a:sym typeface="Verdana"/>
              </a:rPr>
              <a:t>	</a:t>
            </a:r>
            <a:r>
              <a:rPr lang="en-US" sz="1800" b="1" i="0" u="none" strike="noStrike" cap="none" baseline="0">
                <a:solidFill>
                  <a:schemeClr val="dk1"/>
                </a:solidFill>
                <a:latin typeface="Verdana"/>
                <a:ea typeface="Verdana"/>
                <a:cs typeface="Verdana"/>
                <a:sym typeface="Verdana"/>
              </a:rPr>
              <a:t>Digital, detailed results </a:t>
            </a:r>
            <a:r>
              <a:rPr lang="en-US" sz="1800" b="0" i="0" u="none" strike="noStrike" cap="none" baseline="0">
                <a:solidFill>
                  <a:schemeClr val="dk1"/>
                </a:solidFill>
                <a:latin typeface="Verdana"/>
                <a:ea typeface="Verdana"/>
                <a:cs typeface="Verdana"/>
                <a:sym typeface="Verdana"/>
              </a:rPr>
              <a:t>for each student through </a:t>
            </a:r>
            <a:r>
              <a:rPr lang="en-US" sz="1800" b="1" i="0" u="none" strike="noStrike" cap="none" baseline="0">
                <a:solidFill>
                  <a:schemeClr val="dk1"/>
                </a:solidFill>
                <a:latin typeface="Verdana"/>
                <a:ea typeface="Verdana"/>
                <a:cs typeface="Verdana"/>
                <a:sym typeface="Verdana"/>
              </a:rPr>
              <a:t>MyEnglishLab </a:t>
            </a:r>
          </a:p>
          <a:p>
            <a:pPr marL="342900" marR="0" lvl="0" indent="-190500" algn="l" rtl="0">
              <a:lnSpc>
                <a:spcPct val="100000"/>
              </a:lnSpc>
              <a:spcBef>
                <a:spcPts val="0"/>
              </a:spcBef>
              <a:spcAft>
                <a:spcPts val="0"/>
              </a:spcAft>
              <a:buClr>
                <a:schemeClr val="dk1"/>
              </a:buClr>
              <a:buFont typeface="Arial"/>
              <a:buNone/>
            </a:pPr>
            <a:endParaRPr sz="2400" b="0" i="0" u="none" strike="noStrike" cap="none" baseline="0">
              <a:solidFill>
                <a:schemeClr val="dk1"/>
              </a:solidFill>
              <a:latin typeface="Verdana"/>
              <a:ea typeface="Verdana"/>
              <a:cs typeface="Verdana"/>
              <a:sym typeface="Verdana"/>
            </a:endParaRPr>
          </a:p>
        </p:txBody>
      </p:sp>
      <p:pic>
        <p:nvPicPr>
          <p:cNvPr id="313" name="Shape 313"/>
          <p:cNvPicPr preferRelativeResize="0"/>
          <p:nvPr/>
        </p:nvPicPr>
        <p:blipFill rotWithShape="1">
          <a:blip r:embed="rId4">
            <a:alphaModFix/>
          </a:blip>
          <a:srcRect/>
          <a:stretch/>
        </p:blipFill>
        <p:spPr>
          <a:xfrm rot="531886">
            <a:off x="3955949" y="1740019"/>
            <a:ext cx="2602486" cy="2602486"/>
          </a:xfrm>
          <a:prstGeom prst="rect">
            <a:avLst/>
          </a:prstGeom>
          <a:noFill/>
          <a:ln>
            <a:noFill/>
          </a:ln>
        </p:spPr>
      </p:pic>
      <p:pic>
        <p:nvPicPr>
          <p:cNvPr id="314" name="Shape 314"/>
          <p:cNvPicPr preferRelativeResize="0"/>
          <p:nvPr/>
        </p:nvPicPr>
        <p:blipFill rotWithShape="1">
          <a:blip r:embed="rId5">
            <a:alphaModFix/>
          </a:blip>
          <a:srcRect/>
          <a:stretch/>
        </p:blipFill>
        <p:spPr>
          <a:xfrm>
            <a:off x="389544" y="4527489"/>
            <a:ext cx="7873766" cy="1514723"/>
          </a:xfrm>
          <a:prstGeom prst="rect">
            <a:avLst/>
          </a:prstGeom>
          <a:noFill/>
          <a:ln>
            <a:noFill/>
          </a:ln>
        </p:spPr>
      </p:pic>
      <p:pic>
        <p:nvPicPr>
          <p:cNvPr id="315" name="Shape 315"/>
          <p:cNvPicPr preferRelativeResize="0"/>
          <p:nvPr/>
        </p:nvPicPr>
        <p:blipFill rotWithShape="1">
          <a:blip r:embed="rId6">
            <a:alphaModFix/>
          </a:blip>
          <a:srcRect/>
          <a:stretch/>
        </p:blipFill>
        <p:spPr>
          <a:xfrm>
            <a:off x="365125" y="1319829"/>
            <a:ext cx="900792" cy="90079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365125" y="395287"/>
            <a:ext cx="8229600" cy="900000"/>
          </a:xfrm>
          <a:prstGeom prst="rect">
            <a:avLst/>
          </a:prstGeom>
        </p:spPr>
        <p:txBody>
          <a:bodyPr lIns="91425" tIns="91425" rIns="91425" bIns="91425" anchor="t" anchorCtr="0">
            <a:noAutofit/>
          </a:bodyPr>
          <a:lstStyle/>
          <a:p>
            <a:pPr lvl="0" rtl="0">
              <a:spcBef>
                <a:spcPts val="0"/>
              </a:spcBef>
              <a:buNone/>
            </a:pPr>
            <a:endParaRPr/>
          </a:p>
        </p:txBody>
      </p:sp>
      <p:sp>
        <p:nvSpPr>
          <p:cNvPr id="322" name="Shape 322"/>
          <p:cNvSpPr txBox="1">
            <a:spLocks noGrp="1"/>
          </p:cNvSpPr>
          <p:nvPr>
            <p:ph type="body" idx="1"/>
          </p:nvPr>
        </p:nvSpPr>
        <p:spPr>
          <a:xfrm>
            <a:off x="365125" y="1546225"/>
            <a:ext cx="8229600" cy="4526100"/>
          </a:xfrm>
          <a:prstGeom prst="rect">
            <a:avLst/>
          </a:prstGeom>
        </p:spPr>
        <p:txBody>
          <a:bodyPr lIns="91425" tIns="91425" rIns="91425" bIns="91425" anchor="t" anchorCtr="0">
            <a:noAutofit/>
          </a:bodyPr>
          <a:lstStyle/>
          <a:p>
            <a:pPr lvl="0" rtl="0">
              <a:spcBef>
                <a:spcPts val="0"/>
              </a:spcBef>
              <a:buNone/>
            </a:pPr>
            <a:endParaRPr/>
          </a:p>
        </p:txBody>
      </p:sp>
      <p:sp>
        <p:nvSpPr>
          <p:cNvPr id="323" name="Shape 323"/>
          <p:cNvSpPr txBox="1">
            <a:spLocks noGrp="1"/>
          </p:cNvSpPr>
          <p:nvPr>
            <p:ph type="sldNum" idx="12"/>
          </p:nvPr>
        </p:nvSpPr>
        <p:spPr>
          <a:xfrm>
            <a:off x="152400" y="6545262"/>
            <a:ext cx="331800" cy="179399"/>
          </a:xfrm>
          <a:prstGeom prst="rect">
            <a:avLst/>
          </a:prstGeom>
        </p:spPr>
        <p:txBody>
          <a:bodyPr lIns="0" tIns="0" rIns="0" bIns="0" anchor="t" anchorCtr="0">
            <a:noAutofit/>
          </a:bodyPr>
          <a:lstStyle/>
          <a:p>
            <a:pPr lvl="0" rtl="0">
              <a:spcBef>
                <a:spcPts val="0"/>
              </a:spcBef>
              <a:buClr>
                <a:schemeClr val="lt1"/>
              </a:buClr>
              <a:buSzPct val="25000"/>
              <a:buFont typeface="Verdana"/>
              <a:buNone/>
            </a:pPr>
            <a:fld id="{00000000-1234-1234-1234-123412341234}" type="slidenum">
              <a:rPr lang="en-US"/>
              <a:pPr lvl="0" rtl="0">
                <a:spcBef>
                  <a:spcPts val="0"/>
                </a:spcBef>
                <a:buClr>
                  <a:schemeClr val="lt1"/>
                </a:buClr>
                <a:buSzPct val="25000"/>
                <a:buFont typeface="Verdana"/>
                <a:buNone/>
              </a:pPr>
              <a:t>15</a:t>
            </a:fld>
            <a:endParaRPr lang="en-US"/>
          </a:p>
        </p:txBody>
      </p:sp>
      <p:pic>
        <p:nvPicPr>
          <p:cNvPr id="324" name="Shape 324"/>
          <p:cNvPicPr preferRelativeResize="0"/>
          <p:nvPr/>
        </p:nvPicPr>
        <p:blipFill>
          <a:blip r:embed="rId3">
            <a:alphaModFix/>
          </a:blip>
          <a:stretch>
            <a:fillRect/>
          </a:stretch>
        </p:blipFill>
        <p:spPr>
          <a:xfrm>
            <a:off x="-4749" y="8563"/>
            <a:ext cx="9144000" cy="6363662"/>
          </a:xfrm>
          <a:prstGeom prst="rect">
            <a:avLst/>
          </a:prstGeom>
          <a:noFill/>
          <a:ln>
            <a:noFill/>
          </a:ln>
        </p:spPr>
      </p:pic>
      <p:sp>
        <p:nvSpPr>
          <p:cNvPr id="325" name="Shape 325"/>
          <p:cNvSpPr txBox="1"/>
          <p:nvPr/>
        </p:nvSpPr>
        <p:spPr>
          <a:xfrm>
            <a:off x="1521450" y="5493350"/>
            <a:ext cx="6305399" cy="6962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rgbClr val="FFFFFF"/>
                </a:solidFill>
                <a:latin typeface="Verdana"/>
                <a:ea typeface="Verdana"/>
                <a:cs typeface="Verdana"/>
                <a:sym typeface="Verdana"/>
              </a:rPr>
              <a:t>Unit walkthrough</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365125" y="395287"/>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F46C18"/>
                </a:solidFill>
                <a:latin typeface="Verdana"/>
                <a:ea typeface="Verdana"/>
                <a:cs typeface="Verdana"/>
                <a:sym typeface="Verdana"/>
              </a:rPr>
              <a:t>FOCUS – Unit Walkthrough</a:t>
            </a:r>
          </a:p>
        </p:txBody>
      </p:sp>
      <p:sp>
        <p:nvSpPr>
          <p:cNvPr id="332" name="Shape 332"/>
          <p:cNvSpPr txBox="1">
            <a:spLocks noGrp="1"/>
          </p:cNvSpPr>
          <p:nvPr>
            <p:ph type="body" idx="1"/>
          </p:nvPr>
        </p:nvSpPr>
        <p:spPr>
          <a:xfrm>
            <a:off x="365125" y="1147400"/>
            <a:ext cx="8229600" cy="2637300"/>
          </a:xfrm>
          <a:prstGeom prst="rect">
            <a:avLst/>
          </a:prstGeom>
          <a:noFill/>
          <a:ln>
            <a:noFill/>
          </a:ln>
        </p:spPr>
        <p:txBody>
          <a:bodyPr lIns="91425" tIns="91425" rIns="91425" bIns="91425" anchor="t" anchorCtr="0">
            <a:noAutofit/>
          </a:bodyPr>
          <a:lstStyle/>
          <a:p>
            <a:pPr marL="457200" lvl="0" indent="-381000" rtl="0">
              <a:lnSpc>
                <a:spcPct val="115000"/>
              </a:lnSpc>
              <a:spcBef>
                <a:spcPts val="0"/>
              </a:spcBef>
              <a:spcAft>
                <a:spcPts val="1000"/>
              </a:spcAft>
              <a:buSzPct val="100000"/>
              <a:buFont typeface="Verdana"/>
              <a:buChar char="●"/>
            </a:pPr>
            <a:r>
              <a:rPr lang="en-US" sz="2400" b="1" dirty="0">
                <a:latin typeface="Verdana"/>
                <a:ea typeface="Verdana"/>
                <a:cs typeface="Verdana"/>
                <a:sym typeface="Verdana"/>
              </a:rPr>
              <a:t>One page = one lesson</a:t>
            </a:r>
            <a:r>
              <a:rPr lang="en-US" sz="2400" dirty="0">
                <a:latin typeface="Verdana"/>
                <a:ea typeface="Verdana"/>
                <a:cs typeface="Verdana"/>
                <a:sym typeface="Verdana"/>
              </a:rPr>
              <a:t> layout eliminates wasted space and helps navigate the unit</a:t>
            </a:r>
          </a:p>
          <a:p>
            <a:pPr marL="457200" lvl="0" indent="-381000" rtl="0">
              <a:lnSpc>
                <a:spcPct val="115000"/>
              </a:lnSpc>
              <a:spcBef>
                <a:spcPts val="0"/>
              </a:spcBef>
              <a:spcAft>
                <a:spcPts val="1000"/>
              </a:spcAft>
              <a:buSzPct val="100000"/>
              <a:buFont typeface="Verdana"/>
              <a:buChar char="●"/>
            </a:pPr>
            <a:r>
              <a:rPr lang="en-US" sz="2400" b="1" dirty="0" err="1">
                <a:latin typeface="Verdana"/>
                <a:ea typeface="Verdana"/>
                <a:cs typeface="Verdana"/>
                <a:sym typeface="Verdana"/>
              </a:rPr>
              <a:t>Colour</a:t>
            </a:r>
            <a:r>
              <a:rPr lang="en-US" sz="2400" b="1" dirty="0">
                <a:latin typeface="Verdana"/>
                <a:ea typeface="Verdana"/>
                <a:cs typeface="Verdana"/>
                <a:sym typeface="Verdana"/>
              </a:rPr>
              <a:t> coded sections</a:t>
            </a:r>
            <a:r>
              <a:rPr lang="en-US" sz="2400" dirty="0">
                <a:latin typeface="Verdana"/>
                <a:ea typeface="Verdana"/>
                <a:cs typeface="Verdana"/>
                <a:sym typeface="Verdana"/>
              </a:rPr>
              <a:t> make teachers’ and students’ lives easier</a:t>
            </a:r>
          </a:p>
          <a:p>
            <a:pPr marL="342900" marR="0" lvl="0" indent="-342900" rtl="0">
              <a:lnSpc>
                <a:spcPct val="100000"/>
              </a:lnSpc>
              <a:spcBef>
                <a:spcPts val="0"/>
              </a:spcBef>
              <a:spcAft>
                <a:spcPts val="0"/>
              </a:spcAft>
              <a:buClr>
                <a:srgbClr val="000000"/>
              </a:buClr>
              <a:buFont typeface="Arial"/>
              <a:buNone/>
            </a:pPr>
            <a:endParaRPr dirty="0"/>
          </a:p>
        </p:txBody>
      </p:sp>
      <p:sp>
        <p:nvSpPr>
          <p:cNvPr id="335" name="Shape 335"/>
          <p:cNvSpPr txBox="1"/>
          <p:nvPr/>
        </p:nvSpPr>
        <p:spPr>
          <a:xfrm>
            <a:off x="395287" y="188913"/>
            <a:ext cx="8208899" cy="64770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chemeClr val="lt2"/>
              </a:buClr>
              <a:buFont typeface="Arial"/>
              <a:buNone/>
            </a:pPr>
            <a:endParaRPr/>
          </a:p>
        </p:txBody>
      </p:sp>
      <p:pic>
        <p:nvPicPr>
          <p:cNvPr id="336" name="Shape 336"/>
          <p:cNvPicPr preferRelativeResize="0"/>
          <p:nvPr/>
        </p:nvPicPr>
        <p:blipFill>
          <a:blip r:embed="rId3">
            <a:alphaModFix/>
          </a:blip>
          <a:stretch>
            <a:fillRect/>
          </a:stretch>
        </p:blipFill>
        <p:spPr>
          <a:xfrm>
            <a:off x="152400" y="3540075"/>
            <a:ext cx="2724150" cy="533400"/>
          </a:xfrm>
          <a:prstGeom prst="rect">
            <a:avLst/>
          </a:prstGeom>
          <a:noFill/>
          <a:ln>
            <a:noFill/>
          </a:ln>
        </p:spPr>
      </p:pic>
      <p:pic>
        <p:nvPicPr>
          <p:cNvPr id="337" name="Shape 337"/>
          <p:cNvPicPr preferRelativeResize="0"/>
          <p:nvPr/>
        </p:nvPicPr>
        <p:blipFill>
          <a:blip r:embed="rId4">
            <a:alphaModFix/>
          </a:blip>
          <a:stretch>
            <a:fillRect/>
          </a:stretch>
        </p:blipFill>
        <p:spPr>
          <a:xfrm>
            <a:off x="3206500" y="3540075"/>
            <a:ext cx="2731000" cy="533400"/>
          </a:xfrm>
          <a:prstGeom prst="rect">
            <a:avLst/>
          </a:prstGeom>
          <a:noFill/>
          <a:ln>
            <a:noFill/>
          </a:ln>
        </p:spPr>
      </p:pic>
      <p:pic>
        <p:nvPicPr>
          <p:cNvPr id="338" name="Shape 338"/>
          <p:cNvPicPr preferRelativeResize="0"/>
          <p:nvPr/>
        </p:nvPicPr>
        <p:blipFill>
          <a:blip r:embed="rId5">
            <a:alphaModFix/>
          </a:blip>
          <a:stretch>
            <a:fillRect/>
          </a:stretch>
        </p:blipFill>
        <p:spPr>
          <a:xfrm>
            <a:off x="6267451" y="3492450"/>
            <a:ext cx="2549652" cy="533400"/>
          </a:xfrm>
          <a:prstGeom prst="rect">
            <a:avLst/>
          </a:prstGeom>
          <a:noFill/>
          <a:ln>
            <a:noFill/>
          </a:ln>
        </p:spPr>
      </p:pic>
      <p:pic>
        <p:nvPicPr>
          <p:cNvPr id="339" name="Shape 339"/>
          <p:cNvPicPr preferRelativeResize="0"/>
          <p:nvPr/>
        </p:nvPicPr>
        <p:blipFill>
          <a:blip r:embed="rId6">
            <a:alphaModFix/>
          </a:blip>
          <a:stretch>
            <a:fillRect/>
          </a:stretch>
        </p:blipFill>
        <p:spPr>
          <a:xfrm>
            <a:off x="152401" y="4622276"/>
            <a:ext cx="2576208" cy="533399"/>
          </a:xfrm>
          <a:prstGeom prst="rect">
            <a:avLst/>
          </a:prstGeom>
          <a:noFill/>
          <a:ln>
            <a:noFill/>
          </a:ln>
        </p:spPr>
      </p:pic>
      <p:pic>
        <p:nvPicPr>
          <p:cNvPr id="340" name="Shape 340"/>
          <p:cNvPicPr preferRelativeResize="0"/>
          <p:nvPr/>
        </p:nvPicPr>
        <p:blipFill>
          <a:blip r:embed="rId7">
            <a:alphaModFix/>
          </a:blip>
          <a:stretch>
            <a:fillRect/>
          </a:stretch>
        </p:blipFill>
        <p:spPr>
          <a:xfrm>
            <a:off x="3275000" y="4587385"/>
            <a:ext cx="2731000" cy="539714"/>
          </a:xfrm>
          <a:prstGeom prst="rect">
            <a:avLst/>
          </a:prstGeom>
          <a:noFill/>
          <a:ln>
            <a:noFill/>
          </a:ln>
        </p:spPr>
      </p:pic>
      <p:pic>
        <p:nvPicPr>
          <p:cNvPr id="341" name="Shape 341"/>
          <p:cNvPicPr preferRelativeResize="0"/>
          <p:nvPr/>
        </p:nvPicPr>
        <p:blipFill>
          <a:blip r:embed="rId8">
            <a:alphaModFix/>
          </a:blip>
          <a:stretch>
            <a:fillRect/>
          </a:stretch>
        </p:blipFill>
        <p:spPr>
          <a:xfrm>
            <a:off x="6195975" y="4579140"/>
            <a:ext cx="2576200" cy="500336"/>
          </a:xfrm>
          <a:prstGeom prst="rect">
            <a:avLst/>
          </a:prstGeom>
          <a:noFill/>
          <a:ln>
            <a:noFill/>
          </a:ln>
        </p:spPr>
      </p:pic>
      <p:pic>
        <p:nvPicPr>
          <p:cNvPr id="342" name="Shape 342"/>
          <p:cNvPicPr preferRelativeResize="0"/>
          <p:nvPr/>
        </p:nvPicPr>
        <p:blipFill>
          <a:blip r:embed="rId9">
            <a:alphaModFix/>
          </a:blip>
          <a:stretch>
            <a:fillRect/>
          </a:stretch>
        </p:blipFill>
        <p:spPr>
          <a:xfrm>
            <a:off x="152400" y="5424404"/>
            <a:ext cx="2576200" cy="596345"/>
          </a:xfrm>
          <a:prstGeom prst="rect">
            <a:avLst/>
          </a:prstGeom>
          <a:noFill/>
          <a:ln>
            <a:noFill/>
          </a:ln>
        </p:spPr>
      </p:pic>
      <p:pic>
        <p:nvPicPr>
          <p:cNvPr id="343" name="Shape 343"/>
          <p:cNvPicPr preferRelativeResize="0"/>
          <p:nvPr/>
        </p:nvPicPr>
        <p:blipFill>
          <a:blip r:embed="rId10">
            <a:alphaModFix/>
          </a:blip>
          <a:stretch>
            <a:fillRect/>
          </a:stretch>
        </p:blipFill>
        <p:spPr>
          <a:xfrm>
            <a:off x="3288050" y="5505962"/>
            <a:ext cx="2383749" cy="4332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p:nvPr/>
        </p:nvSpPr>
        <p:spPr>
          <a:xfrm>
            <a:off x="236537" y="439897"/>
            <a:ext cx="8229600" cy="90000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0" i="0" u="none" strike="noStrike" cap="none" baseline="0">
                <a:solidFill>
                  <a:schemeClr val="hlink"/>
                </a:solidFill>
                <a:latin typeface="Verdana"/>
                <a:ea typeface="Verdana"/>
                <a:cs typeface="Verdana"/>
                <a:sym typeface="Verdana"/>
              </a:rPr>
              <a:t>FOCUS - Unit Walkthrough</a:t>
            </a:r>
          </a:p>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rgbClr val="C80808"/>
                </a:solidFill>
                <a:latin typeface="Verdana"/>
                <a:ea typeface="Verdana"/>
                <a:cs typeface="Verdana"/>
                <a:sym typeface="Verdana"/>
              </a:rPr>
              <a:t>Lesson 1 - Vocabulary</a:t>
            </a:r>
          </a:p>
        </p:txBody>
      </p:sp>
      <p:sp>
        <p:nvSpPr>
          <p:cNvPr id="349" name="Shape 349"/>
          <p:cNvSpPr/>
          <p:nvPr/>
        </p:nvSpPr>
        <p:spPr>
          <a:xfrm flipH="1">
            <a:off x="251542" y="2060848"/>
            <a:ext cx="1206600" cy="933599"/>
          </a:xfrm>
          <a:prstGeom prst="wedgeRoundRectCallout">
            <a:avLst>
              <a:gd name="adj1" fmla="val -101645"/>
              <a:gd name="adj2" fmla="val 76931"/>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0" i="0" u="none" strike="noStrike" cap="none" baseline="0">
                <a:solidFill>
                  <a:srgbClr val="000000"/>
                </a:solidFill>
                <a:latin typeface="Verdana"/>
                <a:ea typeface="Verdana"/>
                <a:cs typeface="Verdana"/>
                <a:sym typeface="Verdana"/>
              </a:rPr>
              <a:t>Intriguing </a:t>
            </a:r>
            <a:r>
              <a:rPr lang="en-US" sz="1100" b="1" i="0" u="none" strike="noStrike" cap="none" baseline="0">
                <a:solidFill>
                  <a:srgbClr val="000000"/>
                </a:solidFill>
                <a:latin typeface="Verdana"/>
                <a:ea typeface="Verdana"/>
                <a:cs typeface="Verdana"/>
                <a:sym typeface="Verdana"/>
              </a:rPr>
              <a:t>quote</a:t>
            </a:r>
            <a:r>
              <a:rPr lang="en-US" sz="1100" b="0" i="0" u="none" strike="noStrike" cap="none" baseline="0">
                <a:solidFill>
                  <a:srgbClr val="000000"/>
                </a:solidFill>
                <a:latin typeface="Verdana"/>
                <a:ea typeface="Verdana"/>
                <a:cs typeface="Verdana"/>
                <a:sym typeface="Verdana"/>
              </a:rPr>
              <a:t> to set the scene for the unit</a:t>
            </a:r>
          </a:p>
        </p:txBody>
      </p:sp>
      <p:pic>
        <p:nvPicPr>
          <p:cNvPr id="350" name="Shape 350"/>
          <p:cNvPicPr preferRelativeResize="0"/>
          <p:nvPr/>
        </p:nvPicPr>
        <p:blipFill rotWithShape="1">
          <a:blip r:embed="rId3">
            <a:alphaModFix/>
          </a:blip>
          <a:srcRect/>
          <a:stretch/>
        </p:blipFill>
        <p:spPr>
          <a:xfrm>
            <a:off x="1979711" y="1628800"/>
            <a:ext cx="2967000" cy="4175999"/>
          </a:xfrm>
          <a:prstGeom prst="rect">
            <a:avLst/>
          </a:prstGeom>
          <a:noFill/>
          <a:ln>
            <a:noFill/>
          </a:ln>
        </p:spPr>
      </p:pic>
      <p:pic>
        <p:nvPicPr>
          <p:cNvPr id="351" name="Shape 351"/>
          <p:cNvPicPr preferRelativeResize="0"/>
          <p:nvPr/>
        </p:nvPicPr>
        <p:blipFill rotWithShape="1">
          <a:blip r:embed="rId4">
            <a:alphaModFix/>
          </a:blip>
          <a:srcRect/>
          <a:stretch/>
        </p:blipFill>
        <p:spPr>
          <a:xfrm>
            <a:off x="4932039" y="1628800"/>
            <a:ext cx="2973899" cy="4175999"/>
          </a:xfrm>
          <a:prstGeom prst="rect">
            <a:avLst/>
          </a:prstGeom>
          <a:noFill/>
          <a:ln>
            <a:noFill/>
          </a:ln>
        </p:spPr>
      </p:pic>
      <p:sp>
        <p:nvSpPr>
          <p:cNvPr id="352" name="Shape 352"/>
          <p:cNvSpPr/>
          <p:nvPr/>
        </p:nvSpPr>
        <p:spPr>
          <a:xfrm flipH="1">
            <a:off x="179649" y="3357000"/>
            <a:ext cx="1440300" cy="1542899"/>
          </a:xfrm>
          <a:prstGeom prst="wedgeRoundRectCallout">
            <a:avLst>
              <a:gd name="adj1" fmla="val -100806"/>
              <a:gd name="adj2" fmla="val 23959"/>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Arial"/>
                <a:ea typeface="Arial"/>
                <a:cs typeface="Arial"/>
                <a:sym typeface="Arial"/>
              </a:rPr>
              <a:t>U</a:t>
            </a:r>
            <a:r>
              <a:rPr lang="en-US" sz="1100" b="1" i="0" u="none" strike="noStrike" cap="none" baseline="0">
                <a:solidFill>
                  <a:srgbClr val="000000"/>
                </a:solidFill>
                <a:latin typeface="Verdana"/>
                <a:ea typeface="Verdana"/>
                <a:cs typeface="Verdana"/>
                <a:sym typeface="Verdana"/>
              </a:rPr>
              <a:t>nit roadmap </a:t>
            </a:r>
            <a:r>
              <a:rPr lang="en-US" sz="1100" b="0" i="0" u="none" strike="noStrike" cap="none" baseline="0">
                <a:solidFill>
                  <a:srgbClr val="000000"/>
                </a:solidFill>
                <a:latin typeface="Verdana"/>
                <a:ea typeface="Verdana"/>
                <a:cs typeface="Verdana"/>
                <a:sym typeface="Verdana"/>
              </a:rPr>
              <a:t>to build students’ confidence when preparing for the unit</a:t>
            </a:r>
          </a:p>
        </p:txBody>
      </p:sp>
      <p:sp>
        <p:nvSpPr>
          <p:cNvPr id="353" name="Shape 353"/>
          <p:cNvSpPr/>
          <p:nvPr/>
        </p:nvSpPr>
        <p:spPr>
          <a:xfrm flipH="1">
            <a:off x="179371" y="5157192"/>
            <a:ext cx="1440300" cy="1152000"/>
          </a:xfrm>
          <a:prstGeom prst="wedgeRoundRectCallout">
            <a:avLst>
              <a:gd name="adj1" fmla="val -92056"/>
              <a:gd name="adj2" fmla="val -14826"/>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Focus Extra </a:t>
            </a:r>
            <a:r>
              <a:rPr lang="en-US" sz="1100" b="0" i="0" u="none" strike="noStrike" cap="none" baseline="0">
                <a:solidFill>
                  <a:srgbClr val="000000"/>
                </a:solidFill>
                <a:latin typeface="Verdana"/>
                <a:ea typeface="Verdana"/>
                <a:cs typeface="Verdana"/>
                <a:sym typeface="Verdana"/>
              </a:rPr>
              <a:t>points to all the extra practice that’s relevant to the unit </a:t>
            </a:r>
          </a:p>
        </p:txBody>
      </p:sp>
      <p:sp>
        <p:nvSpPr>
          <p:cNvPr id="354" name="Shape 354"/>
          <p:cNvSpPr/>
          <p:nvPr/>
        </p:nvSpPr>
        <p:spPr>
          <a:xfrm>
            <a:off x="5004048" y="260647"/>
            <a:ext cx="2304300" cy="1007999"/>
          </a:xfrm>
          <a:prstGeom prst="wedgeRoundRectCallout">
            <a:avLst>
              <a:gd name="adj1" fmla="val -98944"/>
              <a:gd name="adj2" fmla="val 136140"/>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‘Show what you know’ </a:t>
            </a:r>
            <a:r>
              <a:rPr lang="en-US" sz="1100" b="0" i="0" u="none" strike="noStrike" cap="none" baseline="0">
                <a:solidFill>
                  <a:srgbClr val="000000"/>
                </a:solidFill>
                <a:latin typeface="Verdana"/>
                <a:ea typeface="Verdana"/>
                <a:cs typeface="Verdana"/>
                <a:sym typeface="Verdana"/>
              </a:rPr>
              <a:t>section to help place students and personalise learning</a:t>
            </a:r>
          </a:p>
        </p:txBody>
      </p:sp>
      <p:sp>
        <p:nvSpPr>
          <p:cNvPr id="355" name="Shape 355"/>
          <p:cNvSpPr/>
          <p:nvPr/>
        </p:nvSpPr>
        <p:spPr>
          <a:xfrm>
            <a:off x="7514424" y="0"/>
            <a:ext cx="1440300" cy="1257600"/>
          </a:xfrm>
          <a:prstGeom prst="wedgeRoundRectCallout">
            <a:avLst>
              <a:gd name="adj1" fmla="val -50149"/>
              <a:gd name="adj2" fmla="val 80015"/>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Word Store extra vocab practice </a:t>
            </a:r>
            <a:r>
              <a:rPr lang="en-US" sz="1100" b="0" i="0" u="none" strike="noStrike" cap="none" baseline="0">
                <a:solidFill>
                  <a:srgbClr val="000000"/>
                </a:solidFill>
                <a:latin typeface="Verdana"/>
                <a:ea typeface="Verdana"/>
                <a:cs typeface="Verdana"/>
                <a:sym typeface="Verdana"/>
              </a:rPr>
              <a:t>prompts throughout the unit</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365125" y="395287"/>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chemeClr val="hlink"/>
                </a:solidFill>
                <a:latin typeface="Verdana"/>
                <a:ea typeface="Verdana"/>
                <a:cs typeface="Verdana"/>
                <a:sym typeface="Verdana"/>
              </a:rPr>
              <a:t>FOCUS - Unit Walkthrough</a:t>
            </a:r>
            <a:r>
              <a:rPr lang="en-US" sz="2400" b="1" i="0" u="none" strike="noStrike" cap="none" baseline="0">
                <a:solidFill>
                  <a:schemeClr val="hlink"/>
                </a:solidFill>
                <a:latin typeface="Verdana"/>
                <a:ea typeface="Verdana"/>
                <a:cs typeface="Verdana"/>
                <a:sym typeface="Verdana"/>
              </a:rPr>
              <a:t/>
            </a:r>
            <a:br>
              <a:rPr lang="en-US" sz="2400" b="1" i="0" u="none" strike="noStrike" cap="none" baseline="0">
                <a:solidFill>
                  <a:schemeClr val="hlink"/>
                </a:solidFill>
                <a:latin typeface="Verdana"/>
                <a:ea typeface="Verdana"/>
                <a:cs typeface="Verdana"/>
                <a:sym typeface="Verdana"/>
              </a:rPr>
            </a:br>
            <a:r>
              <a:rPr lang="en-US" sz="2400" b="1" i="0" u="none" strike="noStrike" cap="none" baseline="0">
                <a:solidFill>
                  <a:srgbClr val="00B0F0"/>
                </a:solidFill>
                <a:latin typeface="Verdana"/>
                <a:ea typeface="Verdana"/>
                <a:cs typeface="Verdana"/>
                <a:sym typeface="Verdana"/>
              </a:rPr>
              <a:t>Lesson 2 – Grammar 1</a:t>
            </a:r>
            <a:r>
              <a:rPr lang="en-US" sz="1400" b="0" i="0" u="none" strike="noStrike" cap="none" baseline="0">
                <a:solidFill>
                  <a:schemeClr val="hlink"/>
                </a:solidFill>
                <a:latin typeface="Verdana"/>
                <a:ea typeface="Verdana"/>
                <a:cs typeface="Verdana"/>
                <a:sym typeface="Verdana"/>
              </a:rPr>
              <a:t/>
            </a:r>
            <a:br>
              <a:rPr lang="en-US" sz="1400" b="0" i="0" u="none" strike="noStrike" cap="none" baseline="0">
                <a:solidFill>
                  <a:schemeClr val="hlink"/>
                </a:solidFill>
                <a:latin typeface="Verdana"/>
                <a:ea typeface="Verdana"/>
                <a:cs typeface="Verdana"/>
                <a:sym typeface="Verdana"/>
              </a:rPr>
            </a:br>
            <a:endParaRPr lang="en-US" sz="1400" b="0" i="0" u="none" strike="noStrike" cap="none" baseline="0">
              <a:solidFill>
                <a:schemeClr val="hlink"/>
              </a:solidFill>
              <a:latin typeface="Verdana"/>
              <a:ea typeface="Verdana"/>
              <a:cs typeface="Verdana"/>
              <a:sym typeface="Verdana"/>
            </a:endParaRPr>
          </a:p>
        </p:txBody>
      </p:sp>
      <p:pic>
        <p:nvPicPr>
          <p:cNvPr id="362" name="Shape 362"/>
          <p:cNvPicPr preferRelativeResize="0"/>
          <p:nvPr/>
        </p:nvPicPr>
        <p:blipFill rotWithShape="1">
          <a:blip r:embed="rId3">
            <a:alphaModFix/>
          </a:blip>
          <a:srcRect/>
          <a:stretch/>
        </p:blipFill>
        <p:spPr>
          <a:xfrm>
            <a:off x="3635896" y="1412775"/>
            <a:ext cx="3361799" cy="4824000"/>
          </a:xfrm>
          <a:prstGeom prst="rect">
            <a:avLst/>
          </a:prstGeom>
          <a:noFill/>
          <a:ln w="9525" cap="flat" cmpd="sng">
            <a:solidFill>
              <a:srgbClr val="999999">
                <a:alpha val="0"/>
              </a:srgbClr>
            </a:solidFill>
            <a:prstDash val="solid"/>
            <a:round/>
            <a:headEnd type="none" w="med" len="med"/>
            <a:tailEnd type="none" w="med" len="med"/>
          </a:ln>
        </p:spPr>
      </p:pic>
      <p:sp>
        <p:nvSpPr>
          <p:cNvPr id="363" name="Shape 363"/>
          <p:cNvSpPr>
            <a:spLocks noGrp="1"/>
          </p:cNvSpPr>
          <p:nvPr>
            <p:ph type="body" idx="1"/>
          </p:nvPr>
        </p:nvSpPr>
        <p:spPr>
          <a:xfrm>
            <a:off x="1331640" y="4509119"/>
            <a:ext cx="1758599" cy="1368299"/>
          </a:xfrm>
          <a:prstGeom prst="wedgeRoundRectCallout">
            <a:avLst>
              <a:gd name="adj1" fmla="val 82578"/>
              <a:gd name="adj2" fmla="val 31681"/>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Grammar Focus</a:t>
            </a:r>
            <a:r>
              <a:rPr lang="en-US" sz="1100" b="0" i="0" u="none" strike="noStrike" cap="none" baseline="0">
                <a:solidFill>
                  <a:srgbClr val="000000"/>
                </a:solidFill>
                <a:latin typeface="Verdana"/>
                <a:ea typeface="Verdana"/>
                <a:cs typeface="Verdana"/>
                <a:sym typeface="Verdana"/>
              </a:rPr>
              <a:t> section explains grammar rules clearly for easy reference</a:t>
            </a:r>
          </a:p>
        </p:txBody>
      </p:sp>
      <p:sp>
        <p:nvSpPr>
          <p:cNvPr id="364" name="Shape 364"/>
          <p:cNvSpPr/>
          <p:nvPr/>
        </p:nvSpPr>
        <p:spPr>
          <a:xfrm>
            <a:off x="971600" y="1700808"/>
            <a:ext cx="1800299" cy="1152000"/>
          </a:xfrm>
          <a:prstGeom prst="roundRect">
            <a:avLst>
              <a:gd name="adj" fmla="val 16667"/>
            </a:avLst>
          </a:prstGeom>
          <a:solidFill>
            <a:srgbClr val="00B0F0"/>
          </a:solidFill>
          <a:ln w="25400" cap="flat" cmpd="sng">
            <a:solidFill>
              <a:srgbClr val="00B0F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Verdana"/>
              <a:buNone/>
            </a:pPr>
            <a:r>
              <a:rPr lang="en-US" sz="1600" b="0" i="0" u="none" strike="noStrike" cap="none" baseline="0">
                <a:solidFill>
                  <a:srgbClr val="000000"/>
                </a:solidFill>
                <a:latin typeface="Verdana"/>
                <a:ea typeface="Verdana"/>
                <a:cs typeface="Verdana"/>
                <a:sym typeface="Verdana"/>
              </a:rPr>
              <a:t>Two grammar lessons in each unit</a:t>
            </a:r>
          </a:p>
        </p:txBody>
      </p:sp>
      <p:sp>
        <p:nvSpPr>
          <p:cNvPr id="365" name="Shape 365"/>
          <p:cNvSpPr/>
          <p:nvPr/>
        </p:nvSpPr>
        <p:spPr>
          <a:xfrm>
            <a:off x="7596323" y="4005075"/>
            <a:ext cx="1269000" cy="1120800"/>
          </a:xfrm>
          <a:prstGeom prst="wedgeRoundRectCallout">
            <a:avLst>
              <a:gd name="adj1" fmla="val -114460"/>
              <a:gd name="adj2" fmla="val 20428"/>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0" i="0" u="none" strike="noStrike" cap="none" baseline="0">
                <a:solidFill>
                  <a:srgbClr val="000000"/>
                </a:solidFill>
                <a:latin typeface="Verdana"/>
                <a:ea typeface="Verdana"/>
                <a:cs typeface="Verdana"/>
                <a:sym typeface="Verdana"/>
              </a:rPr>
              <a:t>Students relate material to their </a:t>
            </a:r>
            <a:r>
              <a:rPr lang="en-US" sz="1100" b="1" i="0" u="none" strike="noStrike" cap="none" baseline="0">
                <a:solidFill>
                  <a:srgbClr val="000000"/>
                </a:solidFill>
                <a:latin typeface="Verdana"/>
                <a:ea typeface="Verdana"/>
                <a:cs typeface="Verdana"/>
                <a:sym typeface="Verdana"/>
              </a:rPr>
              <a:t>own experiences</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65125" y="395287"/>
            <a:ext cx="8229600" cy="90011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chemeClr val="hlink"/>
                </a:solidFill>
                <a:latin typeface="Verdana"/>
                <a:ea typeface="Verdana"/>
                <a:cs typeface="Verdana"/>
                <a:sym typeface="Verdana"/>
              </a:rPr>
              <a:t>What is it?</a:t>
            </a:r>
          </a:p>
        </p:txBody>
      </p:sp>
      <p:pic>
        <p:nvPicPr>
          <p:cNvPr id="101" name="Shape 101"/>
          <p:cNvPicPr preferRelativeResize="0"/>
          <p:nvPr/>
        </p:nvPicPr>
        <p:blipFill rotWithShape="1">
          <a:blip r:embed="rId3">
            <a:alphaModFix/>
          </a:blip>
          <a:srcRect/>
          <a:stretch/>
        </p:blipFill>
        <p:spPr>
          <a:xfrm>
            <a:off x="152400" y="1043723"/>
            <a:ext cx="3407660" cy="4563590"/>
          </a:xfrm>
          <a:prstGeom prst="rect">
            <a:avLst/>
          </a:prstGeom>
          <a:noFill/>
          <a:ln>
            <a:noFill/>
          </a:ln>
        </p:spPr>
      </p:pic>
      <p:sp>
        <p:nvSpPr>
          <p:cNvPr id="102" name="Shape 102"/>
          <p:cNvSpPr/>
          <p:nvPr/>
        </p:nvSpPr>
        <p:spPr>
          <a:xfrm>
            <a:off x="4241344" y="438762"/>
            <a:ext cx="4476307" cy="435839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1400" b="0" i="0" u="none" strike="noStrike" cap="none" baseline="0" dirty="0">
                <a:solidFill>
                  <a:schemeClr val="dk1"/>
                </a:solidFill>
                <a:latin typeface="Verdana"/>
                <a:ea typeface="Verdana"/>
                <a:cs typeface="Verdana"/>
                <a:sym typeface="Verdana"/>
              </a:rPr>
              <a:t> </a:t>
            </a:r>
          </a:p>
          <a:p>
            <a:pPr marL="0" marR="0" lvl="0" indent="0" algn="l" rtl="0">
              <a:lnSpc>
                <a:spcPct val="100000"/>
              </a:lnSpc>
              <a:spcBef>
                <a:spcPts val="0"/>
              </a:spcBef>
              <a:spcAft>
                <a:spcPts val="0"/>
              </a:spcAft>
              <a:buClr>
                <a:schemeClr val="dk1"/>
              </a:buClr>
              <a:buSzPct val="25000"/>
              <a:buFont typeface="Verdana"/>
              <a:buNone/>
            </a:pPr>
            <a:r>
              <a:rPr lang="en-US" sz="1800" b="0" i="0" u="none" strike="noStrike" cap="none" baseline="0" dirty="0">
                <a:solidFill>
                  <a:schemeClr val="dk1"/>
                </a:solidFill>
                <a:latin typeface="Verdana"/>
                <a:ea typeface="Verdana"/>
                <a:cs typeface="Verdana"/>
                <a:sym typeface="Verdana"/>
              </a:rPr>
              <a:t>Upper secondary school students</a:t>
            </a:r>
          </a:p>
          <a:p>
            <a:pPr marL="0" marR="0" lvl="0" indent="0" algn="l" rtl="0">
              <a:lnSpc>
                <a:spcPct val="100000"/>
              </a:lnSpc>
              <a:spcBef>
                <a:spcPts val="0"/>
              </a:spcBef>
              <a:spcAft>
                <a:spcPts val="0"/>
              </a:spcAft>
              <a:buClr>
                <a:srgbClr val="000000"/>
              </a:buClr>
              <a:buFont typeface="Arial"/>
              <a:buNone/>
            </a:pPr>
            <a:endParaRPr sz="1800" b="0" i="0" u="none" strike="noStrike" cap="none" baseline="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Verdana"/>
              <a:buNone/>
            </a:pPr>
            <a:r>
              <a:rPr lang="en-US" sz="1800" b="0" i="0" u="none" strike="noStrike" cap="none" baseline="0" dirty="0">
                <a:solidFill>
                  <a:schemeClr val="dk1"/>
                </a:solidFill>
                <a:latin typeface="Verdana"/>
                <a:ea typeface="Verdana"/>
                <a:cs typeface="Verdana"/>
                <a:sym typeface="Verdana"/>
              </a:rPr>
              <a:t>State and private schools</a:t>
            </a:r>
          </a:p>
          <a:p>
            <a:pPr marL="0" marR="0" lvl="0" indent="0" algn="l" rtl="0">
              <a:lnSpc>
                <a:spcPct val="100000"/>
              </a:lnSpc>
              <a:spcBef>
                <a:spcPts val="0"/>
              </a:spcBef>
              <a:spcAft>
                <a:spcPts val="0"/>
              </a:spcAft>
              <a:buClr>
                <a:schemeClr val="dk1"/>
              </a:buClr>
              <a:buFont typeface="Verdana"/>
              <a:buNone/>
            </a:pPr>
            <a:endParaRPr sz="18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Verdana"/>
              <a:buNone/>
            </a:pPr>
            <a:r>
              <a:rPr lang="en-US" sz="1800" dirty="0">
                <a:solidFill>
                  <a:schemeClr val="dk1"/>
                </a:solidFill>
                <a:latin typeface="Verdana"/>
                <a:ea typeface="Verdana"/>
                <a:cs typeface="Verdana"/>
                <a:sym typeface="Verdana"/>
              </a:rPr>
              <a:t>Exams oriented</a:t>
            </a:r>
          </a:p>
          <a:p>
            <a:pPr marL="0" marR="0" lvl="0" indent="0" algn="l" rtl="0">
              <a:lnSpc>
                <a:spcPct val="100000"/>
              </a:lnSpc>
              <a:spcBef>
                <a:spcPts val="0"/>
              </a:spcBef>
              <a:spcAft>
                <a:spcPts val="0"/>
              </a:spcAft>
              <a:buClr>
                <a:srgbClr val="000000"/>
              </a:buClr>
              <a:buFont typeface="Arial"/>
              <a:buNone/>
            </a:pPr>
            <a:endParaRPr sz="1800" b="0" i="0" u="none" strike="noStrike" cap="none" baseline="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Verdana"/>
              <a:buNone/>
            </a:pPr>
            <a:r>
              <a:rPr lang="en-US" sz="1800" b="0" i="0" u="none" strike="noStrike" cap="none" baseline="0" dirty="0" smtClean="0">
                <a:solidFill>
                  <a:schemeClr val="dk1"/>
                </a:solidFill>
                <a:latin typeface="Verdana"/>
                <a:ea typeface="Verdana"/>
                <a:cs typeface="Verdana"/>
                <a:sym typeface="Verdana"/>
              </a:rPr>
              <a:t>1</a:t>
            </a:r>
            <a:r>
              <a:rPr lang="pl-PL" sz="1800" b="0" i="0" u="none" strike="noStrike" cap="none" baseline="0" dirty="0" smtClean="0">
                <a:solidFill>
                  <a:schemeClr val="dk1"/>
                </a:solidFill>
                <a:latin typeface="Verdana"/>
                <a:ea typeface="Verdana"/>
                <a:cs typeface="Verdana"/>
                <a:sym typeface="Verdana"/>
              </a:rPr>
              <a:t>5</a:t>
            </a:r>
            <a:r>
              <a:rPr lang="en-US" sz="1800" b="0" i="0" u="none" strike="noStrike" cap="none" baseline="0" dirty="0" smtClean="0">
                <a:solidFill>
                  <a:schemeClr val="dk1"/>
                </a:solidFill>
                <a:latin typeface="Verdana"/>
                <a:ea typeface="Verdana"/>
                <a:cs typeface="Verdana"/>
                <a:sym typeface="Verdana"/>
              </a:rPr>
              <a:t> </a:t>
            </a:r>
            <a:r>
              <a:rPr lang="en-US" sz="1800" b="0" i="0" u="none" strike="noStrike" cap="none" baseline="0" dirty="0">
                <a:solidFill>
                  <a:schemeClr val="dk1"/>
                </a:solidFill>
                <a:latin typeface="Verdana"/>
                <a:ea typeface="Verdana"/>
                <a:cs typeface="Verdana"/>
                <a:sym typeface="Verdana"/>
              </a:rPr>
              <a:t>– </a:t>
            </a:r>
            <a:r>
              <a:rPr lang="en-US" sz="1800" b="0" i="0" u="none" strike="noStrike" cap="none" baseline="0" dirty="0" smtClean="0">
                <a:solidFill>
                  <a:schemeClr val="dk1"/>
                </a:solidFill>
                <a:latin typeface="Verdana"/>
                <a:ea typeface="Verdana"/>
                <a:cs typeface="Verdana"/>
                <a:sym typeface="Verdana"/>
              </a:rPr>
              <a:t>1</a:t>
            </a:r>
            <a:r>
              <a:rPr lang="pl-PL" sz="1800" b="0" i="0" u="none" strike="noStrike" cap="none" baseline="0" dirty="0" smtClean="0">
                <a:solidFill>
                  <a:schemeClr val="dk1"/>
                </a:solidFill>
                <a:latin typeface="Verdana"/>
                <a:ea typeface="Verdana"/>
                <a:cs typeface="Verdana"/>
                <a:sym typeface="Verdana"/>
              </a:rPr>
              <a:t>9</a:t>
            </a:r>
            <a:r>
              <a:rPr lang="en-US" sz="1800" b="0" i="0" u="none" strike="noStrike" cap="none" baseline="0" dirty="0" smtClean="0">
                <a:solidFill>
                  <a:schemeClr val="dk1"/>
                </a:solidFill>
                <a:latin typeface="Verdana"/>
                <a:ea typeface="Verdana"/>
                <a:cs typeface="Verdana"/>
                <a:sym typeface="Verdana"/>
              </a:rPr>
              <a:t> </a:t>
            </a:r>
            <a:r>
              <a:rPr lang="en-US" sz="1800" b="0" i="0" u="none" strike="noStrike" cap="none" baseline="0" dirty="0">
                <a:solidFill>
                  <a:schemeClr val="dk1"/>
                </a:solidFill>
                <a:latin typeface="Verdana"/>
                <a:ea typeface="Verdana"/>
                <a:cs typeface="Verdana"/>
                <a:sym typeface="Verdana"/>
              </a:rPr>
              <a:t>year olds</a:t>
            </a:r>
          </a:p>
          <a:p>
            <a:pPr marL="0" marR="0" lvl="0" indent="0" algn="l" rtl="0">
              <a:lnSpc>
                <a:spcPct val="100000"/>
              </a:lnSpc>
              <a:spcBef>
                <a:spcPts val="0"/>
              </a:spcBef>
              <a:spcAft>
                <a:spcPts val="0"/>
              </a:spcAft>
              <a:buClr>
                <a:srgbClr val="000000"/>
              </a:buClr>
              <a:buFont typeface="Arial"/>
              <a:buNone/>
            </a:pPr>
            <a:endParaRPr sz="1800" b="0" i="0" u="none" strike="noStrike" cap="none" baseline="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Verdana"/>
              <a:buNone/>
            </a:pPr>
            <a:r>
              <a:rPr lang="en-US" sz="1800" b="0" i="0" u="none" strike="noStrike" cap="none" baseline="0" dirty="0">
                <a:solidFill>
                  <a:schemeClr val="dk1"/>
                </a:solidFill>
                <a:latin typeface="Verdana"/>
                <a:ea typeface="Verdana"/>
                <a:cs typeface="Verdana"/>
                <a:sym typeface="Verdana"/>
              </a:rPr>
              <a:t>Five-level course (Elem - Advanced)</a:t>
            </a:r>
          </a:p>
          <a:p>
            <a:pPr marL="0" marR="0" lvl="0" indent="0" algn="l" rtl="0">
              <a:lnSpc>
                <a:spcPct val="100000"/>
              </a:lnSpc>
              <a:spcBef>
                <a:spcPts val="0"/>
              </a:spcBef>
              <a:spcAft>
                <a:spcPts val="0"/>
              </a:spcAft>
              <a:buClr>
                <a:srgbClr val="000000"/>
              </a:buClr>
              <a:buFont typeface="Arial"/>
              <a:buNone/>
            </a:pPr>
            <a:endParaRPr sz="1800" b="0" i="0" u="none" strike="noStrike" cap="none" baseline="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Verdana"/>
              <a:buNone/>
            </a:pPr>
            <a:r>
              <a:rPr lang="en-US" sz="1800" b="0" i="0" u="none" strike="noStrike" cap="none" baseline="0" dirty="0">
                <a:solidFill>
                  <a:schemeClr val="dk1"/>
                </a:solidFill>
                <a:latin typeface="Verdana"/>
                <a:ea typeface="Verdana"/>
                <a:cs typeface="Verdana"/>
                <a:sym typeface="Verdana"/>
              </a:rPr>
              <a:t>100 - 120 hours </a:t>
            </a:r>
            <a:r>
              <a:rPr lang="en-US" sz="1800" dirty="0" smtClean="0">
                <a:solidFill>
                  <a:schemeClr val="dk1"/>
                </a:solidFill>
                <a:latin typeface="Verdana"/>
                <a:ea typeface="Verdana"/>
                <a:cs typeface="Verdana"/>
                <a:sym typeface="Verdana"/>
              </a:rPr>
              <a:t>per level</a:t>
            </a:r>
            <a:endParaRPr lang="en-US" sz="1800" b="0" i="0" u="none" strike="noStrike" cap="none" baseline="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Font typeface="Arial"/>
              <a:buNone/>
            </a:pPr>
            <a:endParaRPr sz="1800" b="0" i="0" u="none" strike="noStrike" cap="none" baseline="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Verdana"/>
              <a:buNone/>
            </a:pPr>
            <a:r>
              <a:rPr lang="en-US" sz="1800" b="0" i="0" u="none" strike="noStrike" cap="none" baseline="0" dirty="0">
                <a:solidFill>
                  <a:schemeClr val="dk1"/>
                </a:solidFill>
                <a:latin typeface="Verdana"/>
                <a:ea typeface="Verdana"/>
                <a:cs typeface="Verdana"/>
                <a:sym typeface="Verdana"/>
              </a:rPr>
              <a:t>British English (the four-level American edition will be completed in </a:t>
            </a:r>
            <a:r>
              <a:rPr lang="en-US" sz="1800" b="1" i="0" u="none" strike="noStrike" cap="none" baseline="0" dirty="0">
                <a:solidFill>
                  <a:schemeClr val="dk1"/>
                </a:solidFill>
                <a:latin typeface="Verdana"/>
                <a:ea typeface="Verdana"/>
                <a:cs typeface="Verdana"/>
                <a:sym typeface="Verdana"/>
              </a:rPr>
              <a:t>September 2016</a:t>
            </a:r>
            <a:r>
              <a:rPr lang="en-US" sz="1800" b="0" i="0" u="none" strike="noStrike" cap="none" baseline="0" dirty="0">
                <a:solidFill>
                  <a:schemeClr val="dk1"/>
                </a:solidFill>
                <a:latin typeface="Verdana"/>
                <a:ea typeface="Verdana"/>
                <a:cs typeface="Verdana"/>
                <a:sym typeface="Verdana"/>
              </a:rPr>
              <a:t>)</a:t>
            </a: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chemeClr val="dk1"/>
              </a:solidFill>
              <a:latin typeface="Verdana"/>
              <a:ea typeface="Verdana"/>
              <a:cs typeface="Verdana"/>
              <a:sym typeface="Verdana"/>
            </a:endParaRPr>
          </a:p>
        </p:txBody>
      </p:sp>
      <p:pic>
        <p:nvPicPr>
          <p:cNvPr id="103" name="Shape 103"/>
          <p:cNvPicPr preferRelativeResize="0"/>
          <p:nvPr/>
        </p:nvPicPr>
        <p:blipFill rotWithShape="1">
          <a:blip r:embed="rId4">
            <a:alphaModFix/>
          </a:blip>
          <a:srcRect/>
          <a:stretch/>
        </p:blipFill>
        <p:spPr>
          <a:xfrm>
            <a:off x="3815046" y="1734443"/>
            <a:ext cx="426298" cy="426298"/>
          </a:xfrm>
          <a:prstGeom prst="rect">
            <a:avLst/>
          </a:prstGeom>
          <a:noFill/>
          <a:ln>
            <a:noFill/>
          </a:ln>
        </p:spPr>
      </p:pic>
      <p:pic>
        <p:nvPicPr>
          <p:cNvPr id="104" name="Shape 104"/>
          <p:cNvPicPr preferRelativeResize="0"/>
          <p:nvPr/>
        </p:nvPicPr>
        <p:blipFill rotWithShape="1">
          <a:blip r:embed="rId4">
            <a:alphaModFix/>
          </a:blip>
          <a:srcRect/>
          <a:stretch/>
        </p:blipFill>
        <p:spPr>
          <a:xfrm>
            <a:off x="3815046" y="2294235"/>
            <a:ext cx="426298" cy="426298"/>
          </a:xfrm>
          <a:prstGeom prst="rect">
            <a:avLst/>
          </a:prstGeom>
          <a:noFill/>
          <a:ln>
            <a:noFill/>
          </a:ln>
        </p:spPr>
      </p:pic>
      <p:pic>
        <p:nvPicPr>
          <p:cNvPr id="105" name="Shape 105"/>
          <p:cNvPicPr preferRelativeResize="0"/>
          <p:nvPr/>
        </p:nvPicPr>
        <p:blipFill rotWithShape="1">
          <a:blip r:embed="rId4">
            <a:alphaModFix/>
          </a:blip>
          <a:srcRect/>
          <a:stretch/>
        </p:blipFill>
        <p:spPr>
          <a:xfrm>
            <a:off x="3815046" y="2847274"/>
            <a:ext cx="426298" cy="426298"/>
          </a:xfrm>
          <a:prstGeom prst="rect">
            <a:avLst/>
          </a:prstGeom>
          <a:noFill/>
          <a:ln>
            <a:noFill/>
          </a:ln>
        </p:spPr>
      </p:pic>
      <p:pic>
        <p:nvPicPr>
          <p:cNvPr id="106" name="Shape 106"/>
          <p:cNvPicPr preferRelativeResize="0"/>
          <p:nvPr/>
        </p:nvPicPr>
        <p:blipFill rotWithShape="1">
          <a:blip r:embed="rId4">
            <a:alphaModFix/>
          </a:blip>
          <a:srcRect/>
          <a:stretch/>
        </p:blipFill>
        <p:spPr>
          <a:xfrm>
            <a:off x="3815046" y="3428685"/>
            <a:ext cx="426300" cy="426300"/>
          </a:xfrm>
          <a:prstGeom prst="rect">
            <a:avLst/>
          </a:prstGeom>
          <a:noFill/>
          <a:ln>
            <a:noFill/>
          </a:ln>
        </p:spPr>
      </p:pic>
      <p:sp>
        <p:nvSpPr>
          <p:cNvPr id="108" name="Shape 108"/>
          <p:cNvSpPr/>
          <p:nvPr/>
        </p:nvSpPr>
        <p:spPr>
          <a:xfrm>
            <a:off x="3779912" y="5517232"/>
            <a:ext cx="1977600" cy="627299"/>
          </a:xfrm>
          <a:prstGeom prst="roundRect">
            <a:avLst>
              <a:gd name="adj" fmla="val 16667"/>
            </a:avLst>
          </a:prstGeom>
          <a:solidFill>
            <a:srgbClr val="FF9900"/>
          </a:solidFill>
          <a:ln w="3175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dk1"/>
              </a:buClr>
              <a:buFont typeface="Verdana"/>
              <a:buNone/>
            </a:pPr>
            <a:r>
              <a:rPr lang="pl-PL" sz="2800" b="1" i="0" u="none" strike="noStrike" cap="none" baseline="0" dirty="0" smtClean="0">
                <a:solidFill>
                  <a:schemeClr val="bg1"/>
                </a:solidFill>
                <a:latin typeface="Verdana"/>
                <a:ea typeface="Verdana"/>
                <a:cs typeface="Verdana"/>
                <a:sym typeface="Verdana"/>
              </a:rPr>
              <a:t>A2 – C1</a:t>
            </a:r>
            <a:endParaRPr sz="2800" b="1" i="0" u="none" strike="noStrike" cap="none" baseline="0" dirty="0">
              <a:solidFill>
                <a:schemeClr val="bg1"/>
              </a:solidFill>
              <a:latin typeface="Verdana"/>
              <a:ea typeface="Verdana"/>
              <a:cs typeface="Verdana"/>
              <a:sym typeface="Verdana"/>
            </a:endParaRPr>
          </a:p>
        </p:txBody>
      </p:sp>
      <p:pic>
        <p:nvPicPr>
          <p:cNvPr id="113" name="Shape 113"/>
          <p:cNvPicPr preferRelativeResize="0"/>
          <p:nvPr/>
        </p:nvPicPr>
        <p:blipFill rotWithShape="1">
          <a:blip r:embed="rId4">
            <a:alphaModFix/>
          </a:blip>
          <a:srcRect/>
          <a:stretch/>
        </p:blipFill>
        <p:spPr>
          <a:xfrm>
            <a:off x="3815046" y="1181405"/>
            <a:ext cx="426298" cy="426298"/>
          </a:xfrm>
          <a:prstGeom prst="rect">
            <a:avLst/>
          </a:prstGeom>
          <a:noFill/>
          <a:ln>
            <a:noFill/>
          </a:ln>
        </p:spPr>
      </p:pic>
      <p:pic>
        <p:nvPicPr>
          <p:cNvPr id="114" name="Shape 114"/>
          <p:cNvPicPr preferRelativeResize="0"/>
          <p:nvPr/>
        </p:nvPicPr>
        <p:blipFill rotWithShape="1">
          <a:blip r:embed="rId4">
            <a:alphaModFix/>
          </a:blip>
          <a:srcRect/>
          <a:stretch/>
        </p:blipFill>
        <p:spPr>
          <a:xfrm>
            <a:off x="3815046" y="617425"/>
            <a:ext cx="426298" cy="426298"/>
          </a:xfrm>
          <a:prstGeom prst="rect">
            <a:avLst/>
          </a:prstGeom>
          <a:noFill/>
          <a:ln>
            <a:noFill/>
          </a:ln>
        </p:spPr>
      </p:pic>
      <p:pic>
        <p:nvPicPr>
          <p:cNvPr id="115" name="Shape 115"/>
          <p:cNvPicPr preferRelativeResize="0"/>
          <p:nvPr/>
        </p:nvPicPr>
        <p:blipFill rotWithShape="1">
          <a:blip r:embed="rId4">
            <a:alphaModFix/>
          </a:blip>
          <a:srcRect/>
          <a:stretch/>
        </p:blipFill>
        <p:spPr>
          <a:xfrm>
            <a:off x="3815046" y="4091485"/>
            <a:ext cx="426300" cy="426300"/>
          </a:xfrm>
          <a:prstGeom prst="rect">
            <a:avLst/>
          </a:prstGeom>
          <a:noFill/>
          <a:ln>
            <a:noFill/>
          </a:ln>
        </p:spPr>
      </p:pic>
      <p:sp>
        <p:nvSpPr>
          <p:cNvPr id="18" name="Shape 108"/>
          <p:cNvSpPr/>
          <p:nvPr/>
        </p:nvSpPr>
        <p:spPr>
          <a:xfrm>
            <a:off x="6084168" y="5517232"/>
            <a:ext cx="2520280" cy="627299"/>
          </a:xfrm>
          <a:prstGeom prst="roundRect">
            <a:avLst>
              <a:gd name="adj" fmla="val 16667"/>
            </a:avLst>
          </a:prstGeom>
          <a:solidFill>
            <a:srgbClr val="FF9900"/>
          </a:solidFill>
          <a:ln w="31750" cap="flat" cmpd="sng">
            <a:solidFill>
              <a:schemeClr val="lt1"/>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dk1"/>
              </a:buClr>
              <a:buFont typeface="Verdana"/>
              <a:buNone/>
            </a:pPr>
            <a:r>
              <a:rPr lang="pl-PL" sz="2800" b="1" dirty="0" smtClean="0">
                <a:solidFill>
                  <a:schemeClr val="bg1"/>
                </a:solidFill>
                <a:latin typeface="Verdana"/>
                <a:ea typeface="Verdana"/>
                <a:cs typeface="Verdana"/>
                <a:sym typeface="Verdana"/>
              </a:rPr>
              <a:t>3/5h </a:t>
            </a:r>
            <a:r>
              <a:rPr lang="pl-PL" sz="2800" b="1" dirty="0" err="1" smtClean="0">
                <a:solidFill>
                  <a:schemeClr val="bg1"/>
                </a:solidFill>
                <a:latin typeface="Verdana"/>
                <a:ea typeface="Verdana"/>
                <a:cs typeface="Verdana"/>
                <a:sym typeface="Verdana"/>
              </a:rPr>
              <a:t>week</a:t>
            </a:r>
            <a:endParaRPr sz="2800" b="1" i="0" u="none" strike="noStrike" cap="none" baseline="0" dirty="0">
              <a:solidFill>
                <a:schemeClr val="bg1"/>
              </a:solidFill>
              <a:latin typeface="Verdana"/>
              <a:ea typeface="Verdana"/>
              <a:cs typeface="Verdana"/>
              <a:sym typeface="Verdana"/>
            </a:endParaRPr>
          </a:p>
        </p:txBody>
      </p:sp>
    </p:spTree>
    <p:extLst>
      <p:ext uri="{BB962C8B-B14F-4D97-AF65-F5344CB8AC3E}">
        <p14:creationId xmlns:p14="http://schemas.microsoft.com/office/powerpoint/2010/main" val="3843418036"/>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365125" y="395287"/>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chemeClr val="hlink"/>
                </a:solidFill>
                <a:latin typeface="Verdana"/>
                <a:ea typeface="Verdana"/>
                <a:cs typeface="Verdana"/>
                <a:sym typeface="Verdana"/>
              </a:rPr>
              <a:t>FOCUS - Unit Walkthrough</a:t>
            </a:r>
            <a:r>
              <a:rPr lang="en-US" sz="2400" b="1" i="0" u="none" strike="noStrike" cap="none" baseline="0">
                <a:solidFill>
                  <a:schemeClr val="hlink"/>
                </a:solidFill>
                <a:latin typeface="Verdana"/>
                <a:ea typeface="Verdana"/>
                <a:cs typeface="Verdana"/>
                <a:sym typeface="Verdana"/>
              </a:rPr>
              <a:t/>
            </a:r>
            <a:br>
              <a:rPr lang="en-US" sz="2400" b="1" i="0" u="none" strike="noStrike" cap="none" baseline="0">
                <a:solidFill>
                  <a:schemeClr val="hlink"/>
                </a:solidFill>
                <a:latin typeface="Verdana"/>
                <a:ea typeface="Verdana"/>
                <a:cs typeface="Verdana"/>
                <a:sym typeface="Verdana"/>
              </a:rPr>
            </a:br>
            <a:r>
              <a:rPr lang="en-US" sz="2400" b="1" i="0" u="none" strike="noStrike" cap="none" baseline="0">
                <a:solidFill>
                  <a:srgbClr val="92D050"/>
                </a:solidFill>
                <a:latin typeface="Verdana"/>
                <a:ea typeface="Verdana"/>
                <a:cs typeface="Verdana"/>
                <a:sym typeface="Verdana"/>
              </a:rPr>
              <a:t>Lesson 3 - Listening</a:t>
            </a:r>
            <a:r>
              <a:rPr lang="en-US" sz="1400" b="0" i="0" u="none" strike="noStrike" cap="none" baseline="0">
                <a:solidFill>
                  <a:schemeClr val="hlink"/>
                </a:solidFill>
                <a:latin typeface="Verdana"/>
                <a:ea typeface="Verdana"/>
                <a:cs typeface="Verdana"/>
                <a:sym typeface="Verdana"/>
              </a:rPr>
              <a:t/>
            </a:r>
            <a:br>
              <a:rPr lang="en-US" sz="1400" b="0" i="0" u="none" strike="noStrike" cap="none" baseline="0">
                <a:solidFill>
                  <a:schemeClr val="hlink"/>
                </a:solidFill>
                <a:latin typeface="Verdana"/>
                <a:ea typeface="Verdana"/>
                <a:cs typeface="Verdana"/>
                <a:sym typeface="Verdana"/>
              </a:rPr>
            </a:br>
            <a:endParaRPr lang="en-US" sz="1400" b="0" i="0" u="none" strike="noStrike" cap="none" baseline="0">
              <a:solidFill>
                <a:schemeClr val="hlink"/>
              </a:solidFill>
              <a:latin typeface="Verdana"/>
              <a:ea typeface="Verdana"/>
              <a:cs typeface="Verdana"/>
              <a:sym typeface="Verdana"/>
            </a:endParaRPr>
          </a:p>
        </p:txBody>
      </p:sp>
      <p:pic>
        <p:nvPicPr>
          <p:cNvPr id="372" name="Shape 372"/>
          <p:cNvPicPr preferRelativeResize="0"/>
          <p:nvPr/>
        </p:nvPicPr>
        <p:blipFill rotWithShape="1">
          <a:blip r:embed="rId3">
            <a:alphaModFix/>
          </a:blip>
          <a:srcRect/>
          <a:stretch/>
        </p:blipFill>
        <p:spPr>
          <a:xfrm>
            <a:off x="2771800" y="1412775"/>
            <a:ext cx="3421799" cy="4824000"/>
          </a:xfrm>
          <a:prstGeom prst="rect">
            <a:avLst/>
          </a:prstGeom>
          <a:noFill/>
          <a:ln>
            <a:noFill/>
          </a:ln>
        </p:spPr>
      </p:pic>
      <p:sp>
        <p:nvSpPr>
          <p:cNvPr id="373" name="Shape 373"/>
          <p:cNvSpPr>
            <a:spLocks noGrp="1"/>
          </p:cNvSpPr>
          <p:nvPr>
            <p:ph type="body" idx="1"/>
          </p:nvPr>
        </p:nvSpPr>
        <p:spPr>
          <a:xfrm>
            <a:off x="6660232" y="3356992"/>
            <a:ext cx="1512300" cy="1296000"/>
          </a:xfrm>
          <a:prstGeom prst="wedgeRoundRectCallout">
            <a:avLst>
              <a:gd name="adj1" fmla="val -80775"/>
              <a:gd name="adj2" fmla="val 17753"/>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Pronunciation Focus</a:t>
            </a:r>
            <a:r>
              <a:rPr lang="en-US" sz="1100" b="0" i="0" u="none" strike="noStrike" cap="none" baseline="0">
                <a:solidFill>
                  <a:srgbClr val="000000"/>
                </a:solidFill>
                <a:latin typeface="Verdana"/>
                <a:ea typeface="Verdana"/>
                <a:cs typeface="Verdana"/>
                <a:sym typeface="Verdana"/>
              </a:rPr>
              <a:t> section to help students’ confidence with key vocab</a:t>
            </a:r>
          </a:p>
        </p:txBody>
      </p:sp>
      <p:sp>
        <p:nvSpPr>
          <p:cNvPr id="374" name="Shape 374"/>
          <p:cNvSpPr/>
          <p:nvPr/>
        </p:nvSpPr>
        <p:spPr>
          <a:xfrm>
            <a:off x="6660224" y="4869150"/>
            <a:ext cx="1512300" cy="1257600"/>
          </a:xfrm>
          <a:prstGeom prst="wedgeRoundRectCallout">
            <a:avLst>
              <a:gd name="adj1" fmla="val -108634"/>
              <a:gd name="adj2" fmla="val -29658"/>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Word Store extra vocab </a:t>
            </a:r>
            <a:r>
              <a:rPr lang="en-US" sz="1100" b="0" i="0" u="none" strike="noStrike" cap="none" baseline="0">
                <a:solidFill>
                  <a:srgbClr val="000000"/>
                </a:solidFill>
                <a:latin typeface="Verdana"/>
                <a:ea typeface="Verdana"/>
                <a:cs typeface="Verdana"/>
                <a:sym typeface="Verdana"/>
              </a:rPr>
              <a:t>practice prompts throughout the unit</a:t>
            </a:r>
          </a:p>
        </p:txBody>
      </p:sp>
      <p:sp>
        <p:nvSpPr>
          <p:cNvPr id="375" name="Shape 375"/>
          <p:cNvSpPr/>
          <p:nvPr/>
        </p:nvSpPr>
        <p:spPr>
          <a:xfrm flipH="1">
            <a:off x="6444299" y="1295399"/>
            <a:ext cx="1405800" cy="1192199"/>
          </a:xfrm>
          <a:prstGeom prst="wedgeRoundRectCallout">
            <a:avLst>
              <a:gd name="adj1" fmla="val 91785"/>
              <a:gd name="adj2" fmla="val 44930"/>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Exam Focus</a:t>
            </a:r>
            <a:r>
              <a:rPr lang="en-US" sz="1100" b="0" i="0" u="none" strike="noStrike" cap="none" baseline="0">
                <a:solidFill>
                  <a:srgbClr val="000000"/>
                </a:solidFill>
                <a:latin typeface="Verdana"/>
                <a:ea typeface="Verdana"/>
                <a:cs typeface="Verdana"/>
                <a:sym typeface="Verdana"/>
              </a:rPr>
              <a:t> section models exam-style questions, audio and text</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365125" y="395287"/>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chemeClr val="hlink"/>
                </a:solidFill>
                <a:latin typeface="Verdana"/>
                <a:ea typeface="Verdana"/>
                <a:cs typeface="Verdana"/>
                <a:sym typeface="Verdana"/>
              </a:rPr>
              <a:t>FOCUS - Unit Walkthrough</a:t>
            </a:r>
            <a:r>
              <a:rPr lang="en-US" sz="2400" b="1" i="0" u="none" strike="noStrike" cap="none" baseline="0">
                <a:solidFill>
                  <a:schemeClr val="hlink"/>
                </a:solidFill>
                <a:latin typeface="Verdana"/>
                <a:ea typeface="Verdana"/>
                <a:cs typeface="Verdana"/>
                <a:sym typeface="Verdana"/>
              </a:rPr>
              <a:t/>
            </a:r>
            <a:br>
              <a:rPr lang="en-US" sz="2400" b="1" i="0" u="none" strike="noStrike" cap="none" baseline="0">
                <a:solidFill>
                  <a:schemeClr val="hlink"/>
                </a:solidFill>
                <a:latin typeface="Verdana"/>
                <a:ea typeface="Verdana"/>
                <a:cs typeface="Verdana"/>
                <a:sym typeface="Verdana"/>
              </a:rPr>
            </a:br>
            <a:r>
              <a:rPr lang="en-US" sz="2400" b="1" i="0" u="none" strike="noStrike" cap="none" baseline="0">
                <a:solidFill>
                  <a:srgbClr val="0070C0"/>
                </a:solidFill>
                <a:latin typeface="Verdana"/>
                <a:ea typeface="Verdana"/>
                <a:cs typeface="Verdana"/>
                <a:sym typeface="Verdana"/>
              </a:rPr>
              <a:t>Lesson 4 - Reading</a:t>
            </a:r>
          </a:p>
        </p:txBody>
      </p:sp>
      <p:pic>
        <p:nvPicPr>
          <p:cNvPr id="382" name="Shape 382"/>
          <p:cNvPicPr preferRelativeResize="0"/>
          <p:nvPr/>
        </p:nvPicPr>
        <p:blipFill rotWithShape="1">
          <a:blip r:embed="rId3">
            <a:alphaModFix/>
          </a:blip>
          <a:srcRect/>
          <a:stretch/>
        </p:blipFill>
        <p:spPr>
          <a:xfrm>
            <a:off x="899591" y="1412775"/>
            <a:ext cx="3408899" cy="4824000"/>
          </a:xfrm>
          <a:prstGeom prst="rect">
            <a:avLst/>
          </a:prstGeom>
          <a:noFill/>
          <a:ln>
            <a:noFill/>
          </a:ln>
        </p:spPr>
      </p:pic>
      <p:pic>
        <p:nvPicPr>
          <p:cNvPr id="383" name="Shape 383"/>
          <p:cNvPicPr preferRelativeResize="0"/>
          <p:nvPr/>
        </p:nvPicPr>
        <p:blipFill rotWithShape="1">
          <a:blip r:embed="rId4">
            <a:alphaModFix/>
          </a:blip>
          <a:srcRect/>
          <a:stretch/>
        </p:blipFill>
        <p:spPr>
          <a:xfrm>
            <a:off x="4355976" y="1295400"/>
            <a:ext cx="3377700" cy="4824000"/>
          </a:xfrm>
          <a:prstGeom prst="rect">
            <a:avLst/>
          </a:prstGeom>
          <a:noFill/>
          <a:ln>
            <a:noFill/>
          </a:ln>
        </p:spPr>
      </p:pic>
      <p:sp>
        <p:nvSpPr>
          <p:cNvPr id="384" name="Shape 384"/>
          <p:cNvSpPr>
            <a:spLocks noGrp="1"/>
          </p:cNvSpPr>
          <p:nvPr>
            <p:ph type="body" idx="1"/>
          </p:nvPr>
        </p:nvSpPr>
        <p:spPr>
          <a:xfrm>
            <a:off x="7599900" y="3304425"/>
            <a:ext cx="1544099" cy="1040699"/>
          </a:xfrm>
          <a:prstGeom prst="wedgeRoundRectCallout">
            <a:avLst>
              <a:gd name="adj1" fmla="val -120535"/>
              <a:gd name="adj2" fmla="val 112853"/>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chemeClr val="dk1"/>
                </a:solidFill>
                <a:latin typeface="Verdana"/>
                <a:ea typeface="Verdana"/>
                <a:cs typeface="Verdana"/>
                <a:sym typeface="Verdana"/>
              </a:rPr>
              <a:t>Word Store</a:t>
            </a:r>
            <a:r>
              <a:rPr lang="en-US" sz="1100" b="1" i="0" u="none" strike="noStrike" cap="none" baseline="0">
                <a:solidFill>
                  <a:srgbClr val="000000"/>
                </a:solidFill>
                <a:latin typeface="Verdana"/>
                <a:ea typeface="Verdana"/>
                <a:cs typeface="Verdana"/>
                <a:sym typeface="Verdana"/>
              </a:rPr>
              <a:t> extra</a:t>
            </a:r>
            <a:r>
              <a:rPr lang="en-US" sz="1100" b="0" i="0" u="none" strike="noStrike" cap="none" baseline="0">
                <a:solidFill>
                  <a:srgbClr val="000000"/>
                </a:solidFill>
                <a:latin typeface="Verdana"/>
                <a:ea typeface="Verdana"/>
                <a:cs typeface="Verdana"/>
                <a:sym typeface="Verdana"/>
              </a:rPr>
              <a:t> vocab practice prompts throughout the unit</a:t>
            </a:r>
          </a:p>
        </p:txBody>
      </p:sp>
      <p:sp>
        <p:nvSpPr>
          <p:cNvPr id="385" name="Shape 385"/>
          <p:cNvSpPr/>
          <p:nvPr/>
        </p:nvSpPr>
        <p:spPr>
          <a:xfrm flipH="1">
            <a:off x="302624" y="5196075"/>
            <a:ext cx="1877400" cy="1040699"/>
          </a:xfrm>
          <a:prstGeom prst="wedgeRoundRectCallout">
            <a:avLst>
              <a:gd name="adj1" fmla="val -43550"/>
              <a:gd name="adj2" fmla="val -69235"/>
              <a:gd name="adj3" fmla="val 0"/>
            </a:avLst>
          </a:prstGeom>
          <a:solidFill>
            <a:srgbClr val="A5E4C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lnSpc>
                <a:spcPct val="115000"/>
              </a:lnSpc>
              <a:spcBef>
                <a:spcPts val="0"/>
              </a:spcBef>
              <a:buClr>
                <a:schemeClr val="dk1"/>
              </a:buClr>
              <a:buSzPct val="100000"/>
              <a:buFont typeface="Arial"/>
              <a:buNone/>
            </a:pPr>
            <a:r>
              <a:rPr lang="en-US" sz="1100" b="1">
                <a:latin typeface="Verdana"/>
                <a:ea typeface="Verdana"/>
                <a:cs typeface="Verdana"/>
                <a:sym typeface="Verdana"/>
              </a:rPr>
              <a:t>Age-appropriate content</a:t>
            </a:r>
            <a:r>
              <a:rPr lang="en-US" sz="1100">
                <a:latin typeface="Verdana"/>
                <a:ea typeface="Verdana"/>
                <a:cs typeface="Verdana"/>
                <a:sym typeface="Verdana"/>
              </a:rPr>
              <a:t> from British and American cultural backgrounds that will engage teenagers</a:t>
            </a:r>
          </a:p>
        </p:txBody>
      </p:sp>
      <p:sp>
        <p:nvSpPr>
          <p:cNvPr id="386" name="Shape 386"/>
          <p:cNvSpPr>
            <a:spLocks noGrp="1"/>
          </p:cNvSpPr>
          <p:nvPr>
            <p:ph type="body" idx="4294967295"/>
          </p:nvPr>
        </p:nvSpPr>
        <p:spPr>
          <a:xfrm>
            <a:off x="4355975" y="5480475"/>
            <a:ext cx="2163900" cy="756299"/>
          </a:xfrm>
          <a:prstGeom prst="wedgeRoundRectCallout">
            <a:avLst>
              <a:gd name="adj1" fmla="val -11572"/>
              <a:gd name="adj2" fmla="val -234160"/>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ctr" anchorCtr="0">
            <a:noAutofit/>
          </a:bodyPr>
          <a:lstStyle/>
          <a:p>
            <a:pPr marL="0" lvl="0" algn="ctr" rtl="0">
              <a:lnSpc>
                <a:spcPct val="115000"/>
              </a:lnSpc>
              <a:spcBef>
                <a:spcPts val="0"/>
              </a:spcBef>
              <a:buClr>
                <a:schemeClr val="dk1"/>
              </a:buClr>
              <a:buSzPct val="100000"/>
              <a:buFont typeface="Arial"/>
              <a:buNone/>
            </a:pPr>
            <a:r>
              <a:rPr lang="en-US" sz="1100" b="1">
                <a:solidFill>
                  <a:schemeClr val="dk1"/>
                </a:solidFill>
                <a:latin typeface="Verdana"/>
                <a:ea typeface="Verdana"/>
                <a:cs typeface="Verdana"/>
                <a:sym typeface="Verdana"/>
              </a:rPr>
              <a:t>Exam Focus </a:t>
            </a:r>
            <a:r>
              <a:rPr lang="en-US" sz="1100">
                <a:solidFill>
                  <a:schemeClr val="dk1"/>
                </a:solidFill>
                <a:latin typeface="Verdana"/>
                <a:ea typeface="Verdana"/>
                <a:cs typeface="Verdana"/>
                <a:sym typeface="Verdana"/>
              </a:rPr>
              <a:t>sections occur in all 4 skills lessons for different task types</a:t>
            </a:r>
          </a:p>
        </p:txBody>
      </p:sp>
      <p:sp>
        <p:nvSpPr>
          <p:cNvPr id="387" name="Shape 387"/>
          <p:cNvSpPr>
            <a:spLocks noGrp="1"/>
          </p:cNvSpPr>
          <p:nvPr>
            <p:ph type="body" idx="4294967295"/>
          </p:nvPr>
        </p:nvSpPr>
        <p:spPr>
          <a:xfrm>
            <a:off x="5057550" y="152100"/>
            <a:ext cx="1544099" cy="756299"/>
          </a:xfrm>
          <a:prstGeom prst="wedgeRoundRectCallout">
            <a:avLst>
              <a:gd name="adj1" fmla="val -132428"/>
              <a:gd name="adj2" fmla="val 276110"/>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ctr" anchorCtr="0">
            <a:noAutofit/>
          </a:bodyPr>
          <a:lstStyle/>
          <a:p>
            <a:pPr marL="0" lvl="0" algn="ctr" rtl="0">
              <a:lnSpc>
                <a:spcPct val="115000"/>
              </a:lnSpc>
              <a:spcBef>
                <a:spcPts val="0"/>
              </a:spcBef>
              <a:buClr>
                <a:schemeClr val="dk1"/>
              </a:buClr>
              <a:buSzPct val="100000"/>
              <a:buFont typeface="Arial"/>
              <a:buNone/>
            </a:pPr>
            <a:r>
              <a:rPr lang="en-US" sz="1100" b="1">
                <a:solidFill>
                  <a:schemeClr val="dk1"/>
                </a:solidFill>
                <a:latin typeface="Verdana"/>
                <a:ea typeface="Verdana"/>
                <a:cs typeface="Verdana"/>
                <a:sym typeface="Verdana"/>
              </a:rPr>
              <a:t>Text lengths</a:t>
            </a:r>
            <a:r>
              <a:rPr lang="en-US" sz="1100">
                <a:solidFill>
                  <a:schemeClr val="dk1"/>
                </a:solidFill>
                <a:latin typeface="Verdana"/>
                <a:ea typeface="Verdana"/>
                <a:cs typeface="Verdana"/>
                <a:sym typeface="Verdana"/>
              </a:rPr>
              <a:t> mirror those in relevant exams</a:t>
            </a: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365125" y="395287"/>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chemeClr val="hlink"/>
                </a:solidFill>
                <a:latin typeface="Verdana"/>
                <a:ea typeface="Verdana"/>
                <a:cs typeface="Verdana"/>
                <a:sym typeface="Verdana"/>
              </a:rPr>
              <a:t>FOCUS - Unit Walkthrough</a:t>
            </a:r>
            <a:r>
              <a:rPr lang="en-US" sz="2400" b="1" i="0" u="none" strike="noStrike" cap="none" baseline="0">
                <a:solidFill>
                  <a:schemeClr val="hlink"/>
                </a:solidFill>
                <a:latin typeface="Verdana"/>
                <a:ea typeface="Verdana"/>
                <a:cs typeface="Verdana"/>
                <a:sym typeface="Verdana"/>
              </a:rPr>
              <a:t/>
            </a:r>
            <a:br>
              <a:rPr lang="en-US" sz="2400" b="1" i="0" u="none" strike="noStrike" cap="none" baseline="0">
                <a:solidFill>
                  <a:schemeClr val="hlink"/>
                </a:solidFill>
                <a:latin typeface="Verdana"/>
                <a:ea typeface="Verdana"/>
                <a:cs typeface="Verdana"/>
                <a:sym typeface="Verdana"/>
              </a:rPr>
            </a:br>
            <a:r>
              <a:rPr lang="en-US" sz="2400" b="1" i="0" u="none" strike="noStrike" cap="none" baseline="0">
                <a:solidFill>
                  <a:srgbClr val="0070C0"/>
                </a:solidFill>
                <a:latin typeface="Verdana"/>
                <a:ea typeface="Verdana"/>
                <a:cs typeface="Verdana"/>
                <a:sym typeface="Verdana"/>
              </a:rPr>
              <a:t>Lesson 5 – Grammar 2</a:t>
            </a:r>
          </a:p>
        </p:txBody>
      </p:sp>
      <p:sp>
        <p:nvSpPr>
          <p:cNvPr id="393" name="Shape 393"/>
          <p:cNvSpPr txBox="1">
            <a:spLocks noGrp="1"/>
          </p:cNvSpPr>
          <p:nvPr>
            <p:ph type="body" idx="1"/>
          </p:nvPr>
        </p:nvSpPr>
        <p:spPr>
          <a:xfrm>
            <a:off x="365125" y="1546225"/>
            <a:ext cx="8229600" cy="4526100"/>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394" name="Shape 394"/>
          <p:cNvSpPr txBox="1">
            <a:spLocks noGrp="1"/>
          </p:cNvSpPr>
          <p:nvPr>
            <p:ph type="sldNum" idx="12"/>
          </p:nvPr>
        </p:nvSpPr>
        <p:spPr>
          <a:xfrm>
            <a:off x="152400" y="6545262"/>
            <a:ext cx="331800" cy="1793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endParaRPr lang="en-US" sz="1400" b="0" i="0" u="none" strike="noStrike" cap="none" baseline="0" dirty="0">
              <a:solidFill>
                <a:srgbClr val="000000"/>
              </a:solidFill>
              <a:latin typeface="Arial"/>
              <a:ea typeface="Arial"/>
              <a:cs typeface="Arial"/>
              <a:sym typeface="Arial"/>
            </a:endParaRPr>
          </a:p>
        </p:txBody>
      </p:sp>
      <p:pic>
        <p:nvPicPr>
          <p:cNvPr id="395" name="Shape 395"/>
          <p:cNvPicPr preferRelativeResize="0"/>
          <p:nvPr/>
        </p:nvPicPr>
        <p:blipFill rotWithShape="1">
          <a:blip r:embed="rId3">
            <a:alphaModFix/>
          </a:blip>
          <a:srcRect/>
          <a:stretch/>
        </p:blipFill>
        <p:spPr>
          <a:xfrm>
            <a:off x="2915816" y="1340767"/>
            <a:ext cx="3425400" cy="4860000"/>
          </a:xfrm>
          <a:prstGeom prst="rect">
            <a:avLst/>
          </a:prstGeom>
          <a:noFill/>
          <a:ln>
            <a:noFill/>
          </a:ln>
        </p:spPr>
      </p:pic>
      <p:sp>
        <p:nvSpPr>
          <p:cNvPr id="396" name="Shape 396"/>
          <p:cNvSpPr/>
          <p:nvPr/>
        </p:nvSpPr>
        <p:spPr>
          <a:xfrm>
            <a:off x="683568" y="1700808"/>
            <a:ext cx="1800299" cy="1152000"/>
          </a:xfrm>
          <a:prstGeom prst="roundRect">
            <a:avLst>
              <a:gd name="adj" fmla="val 16667"/>
            </a:avLst>
          </a:prstGeom>
          <a:solidFill>
            <a:srgbClr val="00B0F0"/>
          </a:solidFill>
          <a:ln w="25400" cap="flat" cmpd="sng">
            <a:solidFill>
              <a:srgbClr val="00B0F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Verdana"/>
              <a:buNone/>
            </a:pPr>
            <a:r>
              <a:rPr lang="en-US" sz="1600" b="0" i="0" u="none" strike="noStrike" cap="none" baseline="0">
                <a:solidFill>
                  <a:srgbClr val="000000"/>
                </a:solidFill>
                <a:latin typeface="Verdana"/>
                <a:ea typeface="Verdana"/>
                <a:cs typeface="Verdana"/>
                <a:sym typeface="Verdana"/>
              </a:rPr>
              <a:t>Two grammar lessons in each unit</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365125" y="395287"/>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chemeClr val="hlink"/>
                </a:solidFill>
                <a:latin typeface="Verdana"/>
                <a:ea typeface="Verdana"/>
                <a:cs typeface="Verdana"/>
                <a:sym typeface="Verdana"/>
              </a:rPr>
              <a:t>FOCUS - Unit Walkthrough</a:t>
            </a:r>
            <a:r>
              <a:rPr lang="en-US" sz="2400" b="1" i="0" u="none" strike="noStrike" cap="none" baseline="0">
                <a:solidFill>
                  <a:schemeClr val="hlink"/>
                </a:solidFill>
                <a:latin typeface="Verdana"/>
                <a:ea typeface="Verdana"/>
                <a:cs typeface="Verdana"/>
                <a:sym typeface="Verdana"/>
              </a:rPr>
              <a:t/>
            </a:r>
            <a:br>
              <a:rPr lang="en-US" sz="2400" b="1" i="0" u="none" strike="noStrike" cap="none" baseline="0">
                <a:solidFill>
                  <a:schemeClr val="hlink"/>
                </a:solidFill>
                <a:latin typeface="Verdana"/>
                <a:ea typeface="Verdana"/>
                <a:cs typeface="Verdana"/>
                <a:sym typeface="Verdana"/>
              </a:rPr>
            </a:br>
            <a:r>
              <a:rPr lang="en-US" sz="2400" b="1" i="0" u="none" strike="noStrike" cap="none" baseline="0">
                <a:solidFill>
                  <a:srgbClr val="FFC000"/>
                </a:solidFill>
                <a:latin typeface="Verdana"/>
                <a:ea typeface="Verdana"/>
                <a:cs typeface="Verdana"/>
                <a:sym typeface="Verdana"/>
              </a:rPr>
              <a:t>Lesson 6 – Speaking</a:t>
            </a:r>
          </a:p>
        </p:txBody>
      </p:sp>
      <p:pic>
        <p:nvPicPr>
          <p:cNvPr id="403" name="Shape 403"/>
          <p:cNvPicPr preferRelativeResize="0"/>
          <p:nvPr/>
        </p:nvPicPr>
        <p:blipFill rotWithShape="1">
          <a:blip r:embed="rId3">
            <a:alphaModFix/>
          </a:blip>
          <a:srcRect/>
          <a:stretch/>
        </p:blipFill>
        <p:spPr>
          <a:xfrm>
            <a:off x="2627783" y="1484783"/>
            <a:ext cx="3394500" cy="4824000"/>
          </a:xfrm>
          <a:prstGeom prst="rect">
            <a:avLst/>
          </a:prstGeom>
          <a:noFill/>
          <a:ln>
            <a:noFill/>
          </a:ln>
        </p:spPr>
      </p:pic>
      <p:sp>
        <p:nvSpPr>
          <p:cNvPr id="404" name="Shape 404"/>
          <p:cNvSpPr/>
          <p:nvPr/>
        </p:nvSpPr>
        <p:spPr>
          <a:xfrm flipH="1">
            <a:off x="6372278" y="2060850"/>
            <a:ext cx="1723500" cy="1509599"/>
          </a:xfrm>
          <a:prstGeom prst="wedgeRoundRectCallout">
            <a:avLst>
              <a:gd name="adj1" fmla="val 112337"/>
              <a:gd name="adj2" fmla="val -3721"/>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Speaking Focus </a:t>
            </a:r>
            <a:r>
              <a:rPr lang="en-US" sz="1100" b="0" i="0" u="none" strike="noStrike" cap="none" baseline="0">
                <a:solidFill>
                  <a:srgbClr val="000000"/>
                </a:solidFill>
                <a:latin typeface="Verdana"/>
                <a:ea typeface="Verdana"/>
                <a:cs typeface="Verdana"/>
                <a:sym typeface="Verdana"/>
              </a:rPr>
              <a:t>section contains helpful phrase modelling for the content covered in the unit</a:t>
            </a:r>
          </a:p>
        </p:txBody>
      </p:sp>
      <p:sp>
        <p:nvSpPr>
          <p:cNvPr id="405" name="Shape 405"/>
          <p:cNvSpPr>
            <a:spLocks noGrp="1"/>
          </p:cNvSpPr>
          <p:nvPr>
            <p:ph type="body" idx="1"/>
          </p:nvPr>
        </p:nvSpPr>
        <p:spPr>
          <a:xfrm>
            <a:off x="6228183" y="4005064"/>
            <a:ext cx="1974600" cy="863999"/>
          </a:xfrm>
          <a:prstGeom prst="wedgeRoundRectCallout">
            <a:avLst>
              <a:gd name="adj1" fmla="val -86483"/>
              <a:gd name="adj2" fmla="val -118786"/>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Speaking Focus</a:t>
            </a:r>
            <a:r>
              <a:rPr lang="en-US" sz="1100" b="0" i="0" u="none" strike="noStrike" cap="none" baseline="0">
                <a:solidFill>
                  <a:srgbClr val="000000"/>
                </a:solidFill>
                <a:latin typeface="Verdana"/>
                <a:ea typeface="Verdana"/>
                <a:cs typeface="Verdana"/>
                <a:sym typeface="Verdana"/>
              </a:rPr>
              <a:t> content is referred to and recycled within the lesson</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365125" y="395287"/>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chemeClr val="hlink"/>
                </a:solidFill>
                <a:latin typeface="Verdana"/>
                <a:ea typeface="Verdana"/>
                <a:cs typeface="Verdana"/>
                <a:sym typeface="Verdana"/>
              </a:rPr>
              <a:t>FOCUS - Unit Walkthrough</a:t>
            </a:r>
            <a:r>
              <a:rPr lang="en-US" sz="2400" b="1" i="0" u="none" strike="noStrike" cap="none" baseline="0">
                <a:solidFill>
                  <a:schemeClr val="hlink"/>
                </a:solidFill>
                <a:latin typeface="Verdana"/>
                <a:ea typeface="Verdana"/>
                <a:cs typeface="Verdana"/>
                <a:sym typeface="Verdana"/>
              </a:rPr>
              <a:t/>
            </a:r>
            <a:br>
              <a:rPr lang="en-US" sz="2400" b="1" i="0" u="none" strike="noStrike" cap="none" baseline="0">
                <a:solidFill>
                  <a:schemeClr val="hlink"/>
                </a:solidFill>
                <a:latin typeface="Verdana"/>
                <a:ea typeface="Verdana"/>
                <a:cs typeface="Verdana"/>
                <a:sym typeface="Verdana"/>
              </a:rPr>
            </a:br>
            <a:r>
              <a:rPr lang="en-US" sz="2400" b="1" i="0" u="none" strike="noStrike" cap="none" baseline="0">
                <a:solidFill>
                  <a:srgbClr val="AB3792"/>
                </a:solidFill>
                <a:latin typeface="Verdana"/>
                <a:ea typeface="Verdana"/>
                <a:cs typeface="Verdana"/>
                <a:sym typeface="Verdana"/>
              </a:rPr>
              <a:t>Lesson 7 – Writing</a:t>
            </a:r>
          </a:p>
        </p:txBody>
      </p:sp>
      <p:pic>
        <p:nvPicPr>
          <p:cNvPr id="412" name="Shape 412"/>
          <p:cNvPicPr preferRelativeResize="0"/>
          <p:nvPr/>
        </p:nvPicPr>
        <p:blipFill rotWithShape="1">
          <a:blip r:embed="rId3">
            <a:alphaModFix/>
          </a:blip>
          <a:srcRect/>
          <a:stretch/>
        </p:blipFill>
        <p:spPr>
          <a:xfrm>
            <a:off x="323528" y="1412775"/>
            <a:ext cx="3020400" cy="4320000"/>
          </a:xfrm>
          <a:prstGeom prst="rect">
            <a:avLst/>
          </a:prstGeom>
          <a:noFill/>
          <a:ln>
            <a:noFill/>
          </a:ln>
        </p:spPr>
      </p:pic>
      <p:pic>
        <p:nvPicPr>
          <p:cNvPr id="413" name="Shape 413"/>
          <p:cNvPicPr preferRelativeResize="0"/>
          <p:nvPr/>
        </p:nvPicPr>
        <p:blipFill rotWithShape="1">
          <a:blip r:embed="rId4">
            <a:alphaModFix/>
          </a:blip>
          <a:srcRect/>
          <a:stretch/>
        </p:blipFill>
        <p:spPr>
          <a:xfrm>
            <a:off x="3347864" y="1412775"/>
            <a:ext cx="3054000" cy="4320000"/>
          </a:xfrm>
          <a:prstGeom prst="rect">
            <a:avLst/>
          </a:prstGeom>
          <a:noFill/>
          <a:ln>
            <a:noFill/>
          </a:ln>
        </p:spPr>
      </p:pic>
      <p:sp>
        <p:nvSpPr>
          <p:cNvPr id="414" name="Shape 414"/>
          <p:cNvSpPr/>
          <p:nvPr/>
        </p:nvSpPr>
        <p:spPr>
          <a:xfrm flipH="1">
            <a:off x="6660115" y="188640"/>
            <a:ext cx="1656300" cy="1340700"/>
          </a:xfrm>
          <a:prstGeom prst="wedgeRoundRectCallout">
            <a:avLst>
              <a:gd name="adj1" fmla="val 190629"/>
              <a:gd name="adj2" fmla="val 82154"/>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ctr" anchorCtr="0">
            <a:noAutofit/>
          </a:bodyPr>
          <a:lstStyle/>
          <a:p>
            <a:pPr marL="0" marR="0" lvl="0" indent="0" algn="l"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Writing Focus </a:t>
            </a:r>
            <a:r>
              <a:rPr lang="en-US" sz="1100" b="0" i="0" u="none" strike="noStrike" cap="none" baseline="0">
                <a:solidFill>
                  <a:srgbClr val="000000"/>
                </a:solidFill>
                <a:latin typeface="Verdana"/>
                <a:ea typeface="Verdana"/>
                <a:cs typeface="Verdana"/>
                <a:sym typeface="Verdana"/>
              </a:rPr>
              <a:t>sections model contains useful phrase modelling for material covered in the unit</a:t>
            </a:r>
          </a:p>
        </p:txBody>
      </p:sp>
      <p:sp>
        <p:nvSpPr>
          <p:cNvPr id="415" name="Shape 415"/>
          <p:cNvSpPr>
            <a:spLocks noGrp="1"/>
          </p:cNvSpPr>
          <p:nvPr>
            <p:ph type="body" idx="1"/>
          </p:nvPr>
        </p:nvSpPr>
        <p:spPr>
          <a:xfrm>
            <a:off x="6876248" y="1772825"/>
            <a:ext cx="1587600" cy="1306800"/>
          </a:xfrm>
          <a:prstGeom prst="wedgeRoundRectCallout">
            <a:avLst>
              <a:gd name="adj1" fmla="val -286712"/>
              <a:gd name="adj2" fmla="val 60113"/>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ctr" anchorCtr="0">
            <a:noAutofit/>
          </a:bodyPr>
          <a:lstStyle/>
          <a:p>
            <a:pPr marL="0" marR="0" lvl="0" indent="0" algn="ctr"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Writing Focus </a:t>
            </a:r>
            <a:r>
              <a:rPr lang="en-US" sz="1100" b="0" i="0" u="none" strike="noStrike" cap="none" baseline="0">
                <a:solidFill>
                  <a:srgbClr val="000000"/>
                </a:solidFill>
                <a:latin typeface="Verdana"/>
                <a:ea typeface="Verdana"/>
                <a:cs typeface="Verdana"/>
                <a:sym typeface="Verdana"/>
              </a:rPr>
              <a:t>content is recycled throughout the lesson</a:t>
            </a:r>
          </a:p>
        </p:txBody>
      </p:sp>
      <p:sp>
        <p:nvSpPr>
          <p:cNvPr id="416" name="Shape 416"/>
          <p:cNvSpPr/>
          <p:nvPr/>
        </p:nvSpPr>
        <p:spPr>
          <a:xfrm flipH="1">
            <a:off x="6791825" y="4879825"/>
            <a:ext cx="1524599" cy="903600"/>
          </a:xfrm>
          <a:prstGeom prst="wedgeRoundRectCallout">
            <a:avLst>
              <a:gd name="adj1" fmla="val 91778"/>
              <a:gd name="adj2" fmla="val -118562"/>
              <a:gd name="adj3" fmla="val 16667"/>
            </a:avLst>
          </a:prstGeom>
          <a:gradFill>
            <a:gsLst>
              <a:gs pos="0">
                <a:srgbClr val="A5E4C0"/>
              </a:gs>
              <a:gs pos="35000">
                <a:srgbClr val="C0EBD3"/>
              </a:gs>
              <a:gs pos="100000">
                <a:srgbClr val="E6F8ED"/>
              </a:gs>
            </a:gsLst>
            <a:lin ang="16200038" scaled="0"/>
          </a:gradFill>
          <a:ln w="9525" cap="flat" cmpd="sng">
            <a:solidFill>
              <a:srgbClr val="008A5B"/>
            </a:solidFill>
            <a:prstDash val="solid"/>
            <a:round/>
            <a:headEnd type="none" w="med" len="med"/>
            <a:tailEnd type="none" w="med" len="med"/>
          </a:ln>
        </p:spPr>
        <p:txBody>
          <a:bodyPr lIns="91425" tIns="45700" rIns="91425" bIns="45700" anchor="t" anchorCtr="0">
            <a:noAutofit/>
          </a:bodyPr>
          <a:lstStyle/>
          <a:p>
            <a:pPr marL="0" marR="0" lvl="0" indent="0" algn="l" rtl="0">
              <a:lnSpc>
                <a:spcPct val="115000"/>
              </a:lnSpc>
              <a:spcBef>
                <a:spcPts val="0"/>
              </a:spcBef>
              <a:spcAft>
                <a:spcPts val="1000"/>
              </a:spcAft>
              <a:buClr>
                <a:srgbClr val="000000"/>
              </a:buClr>
              <a:buSzPct val="25000"/>
              <a:buFont typeface="Arial"/>
              <a:buNone/>
            </a:pPr>
            <a:r>
              <a:rPr lang="en-US" sz="1100" b="1" i="0" u="none" strike="noStrike" cap="none" baseline="0">
                <a:solidFill>
                  <a:srgbClr val="000000"/>
                </a:solidFill>
                <a:latin typeface="Verdana"/>
                <a:ea typeface="Verdana"/>
                <a:cs typeface="Verdana"/>
                <a:sym typeface="Verdana"/>
              </a:rPr>
              <a:t>Print and digital text types </a:t>
            </a:r>
            <a:r>
              <a:rPr lang="en-US" sz="1100" b="0" i="0" u="none" strike="noStrike" cap="none" baseline="0">
                <a:solidFill>
                  <a:srgbClr val="000000"/>
                </a:solidFill>
                <a:latin typeface="Arial"/>
                <a:ea typeface="Arial"/>
                <a:cs typeface="Arial"/>
                <a:sym typeface="Arial"/>
              </a:rPr>
              <a:t>are covered</a:t>
            </a: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365125" y="395287"/>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chemeClr val="hlink"/>
                </a:solidFill>
                <a:latin typeface="Verdana"/>
                <a:ea typeface="Verdana"/>
                <a:cs typeface="Verdana"/>
                <a:sym typeface="Verdana"/>
              </a:rPr>
              <a:t>FOCUS - Unit Walkthrough</a:t>
            </a:r>
            <a:r>
              <a:rPr lang="en-US" sz="2400" b="1" i="0" u="none" strike="noStrike" cap="none" baseline="0">
                <a:solidFill>
                  <a:schemeClr val="hlink"/>
                </a:solidFill>
                <a:latin typeface="Verdana"/>
                <a:ea typeface="Verdana"/>
                <a:cs typeface="Verdana"/>
                <a:sym typeface="Verdana"/>
              </a:rPr>
              <a:t/>
            </a:r>
            <a:br>
              <a:rPr lang="en-US" sz="2400" b="1" i="0" u="none" strike="noStrike" cap="none" baseline="0">
                <a:solidFill>
                  <a:schemeClr val="hlink"/>
                </a:solidFill>
                <a:latin typeface="Verdana"/>
                <a:ea typeface="Verdana"/>
                <a:cs typeface="Verdana"/>
                <a:sym typeface="Verdana"/>
              </a:rPr>
            </a:br>
            <a:r>
              <a:rPr lang="en-US" sz="2400" b="1" i="0" u="none" strike="noStrike" cap="none" baseline="0">
                <a:solidFill>
                  <a:srgbClr val="C00000"/>
                </a:solidFill>
                <a:latin typeface="Verdana"/>
                <a:ea typeface="Verdana"/>
                <a:cs typeface="Verdana"/>
                <a:sym typeface="Verdana"/>
              </a:rPr>
              <a:t>Lesson 8 – Revision</a:t>
            </a:r>
          </a:p>
        </p:txBody>
      </p:sp>
      <p:sp>
        <p:nvSpPr>
          <p:cNvPr id="422" name="Shape 422"/>
          <p:cNvSpPr txBox="1">
            <a:spLocks noGrp="1"/>
          </p:cNvSpPr>
          <p:nvPr>
            <p:ph type="body" idx="1"/>
          </p:nvPr>
        </p:nvSpPr>
        <p:spPr>
          <a:xfrm>
            <a:off x="365125" y="1546225"/>
            <a:ext cx="8229600" cy="4526100"/>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pic>
        <p:nvPicPr>
          <p:cNvPr id="424" name="Shape 424"/>
          <p:cNvPicPr preferRelativeResize="0"/>
          <p:nvPr/>
        </p:nvPicPr>
        <p:blipFill rotWithShape="1">
          <a:blip r:embed="rId3">
            <a:alphaModFix/>
          </a:blip>
          <a:srcRect/>
          <a:stretch/>
        </p:blipFill>
        <p:spPr>
          <a:xfrm>
            <a:off x="395536" y="1628800"/>
            <a:ext cx="3046200" cy="4320000"/>
          </a:xfrm>
          <a:prstGeom prst="rect">
            <a:avLst/>
          </a:prstGeom>
          <a:noFill/>
          <a:ln>
            <a:noFill/>
          </a:ln>
        </p:spPr>
      </p:pic>
      <p:pic>
        <p:nvPicPr>
          <p:cNvPr id="425" name="Shape 425"/>
          <p:cNvPicPr preferRelativeResize="0"/>
          <p:nvPr/>
        </p:nvPicPr>
        <p:blipFill rotWithShape="1">
          <a:blip r:embed="rId4">
            <a:alphaModFix/>
          </a:blip>
          <a:srcRect/>
          <a:stretch/>
        </p:blipFill>
        <p:spPr>
          <a:xfrm>
            <a:off x="3419871" y="1628800"/>
            <a:ext cx="3062099" cy="4320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Shape 451"/>
          <p:cNvSpPr txBox="1">
            <a:spLocks noGrp="1"/>
          </p:cNvSpPr>
          <p:nvPr>
            <p:ph type="title"/>
          </p:nvPr>
        </p:nvSpPr>
        <p:spPr>
          <a:xfrm>
            <a:off x="190500" y="395287"/>
            <a:ext cx="8629499" cy="471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200" b="1" dirty="0">
                <a:solidFill>
                  <a:srgbClr val="ED6B06"/>
                </a:solidFill>
                <a:latin typeface="Verdana" pitchFamily="34" charset="0"/>
                <a:ea typeface="Verdana" pitchFamily="34" charset="0"/>
                <a:cs typeface="Verdana" pitchFamily="34" charset="0"/>
                <a:sym typeface="Verdana"/>
              </a:rPr>
              <a:t>Memory - </a:t>
            </a:r>
            <a:r>
              <a:rPr lang="en-US" sz="2200" b="1" i="0" u="none" strike="noStrike" cap="none" baseline="0" dirty="0">
                <a:solidFill>
                  <a:srgbClr val="ED6B06"/>
                </a:solidFill>
                <a:latin typeface="Verdana" pitchFamily="34" charset="0"/>
                <a:ea typeface="Verdana" pitchFamily="34" charset="0"/>
                <a:cs typeface="Verdana" pitchFamily="34" charset="0"/>
                <a:sym typeface="Arial"/>
              </a:rPr>
              <a:t>unique vocabulary development in 3</a:t>
            </a:r>
            <a:r>
              <a:rPr lang="en-US" sz="2200" b="1" dirty="0">
                <a:solidFill>
                  <a:srgbClr val="ED6B06"/>
                </a:solidFill>
                <a:latin typeface="Verdana" pitchFamily="34" charset="0"/>
                <a:ea typeface="Verdana" pitchFamily="34" charset="0"/>
                <a:cs typeface="Verdana" pitchFamily="34" charset="0"/>
              </a:rPr>
              <a:t> steps</a:t>
            </a:r>
          </a:p>
        </p:txBody>
      </p:sp>
      <p:sp>
        <p:nvSpPr>
          <p:cNvPr id="452" name="Shape 452"/>
          <p:cNvSpPr txBox="1">
            <a:spLocks noGrp="1"/>
          </p:cNvSpPr>
          <p:nvPr>
            <p:ph type="body" idx="1"/>
          </p:nvPr>
        </p:nvSpPr>
        <p:spPr>
          <a:xfrm>
            <a:off x="346075" y="1089025"/>
            <a:ext cx="8229600" cy="339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1800" b="1" i="0" u="none" strike="noStrike" cap="none" baseline="0">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Font typeface="Arial"/>
              <a:buNone/>
            </a:pPr>
            <a:endParaRPr sz="1800"/>
          </a:p>
        </p:txBody>
      </p:sp>
      <p:sp>
        <p:nvSpPr>
          <p:cNvPr id="453" name="Shape 453"/>
          <p:cNvSpPr txBox="1"/>
          <p:nvPr/>
        </p:nvSpPr>
        <p:spPr>
          <a:xfrm>
            <a:off x="468312" y="2349500"/>
            <a:ext cx="8280299" cy="3671999"/>
          </a:xfrm>
          <a:prstGeom prst="rect">
            <a:avLst/>
          </a:prstGeom>
          <a:noFill/>
          <a:ln>
            <a:noFill/>
          </a:ln>
        </p:spPr>
        <p:txBody>
          <a:bodyPr lIns="0" tIns="0" rIns="91425" bIns="45700" anchor="t" anchorCtr="0">
            <a:noAutofit/>
          </a:bodyPr>
          <a:lstStyle/>
          <a:p>
            <a:pPr marL="0" marR="0" lvl="0" indent="0" algn="l" rtl="0">
              <a:lnSpc>
                <a:spcPct val="150000"/>
              </a:lnSpc>
              <a:spcBef>
                <a:spcPts val="0"/>
              </a:spcBef>
              <a:spcAft>
                <a:spcPts val="0"/>
              </a:spcAft>
              <a:buClr>
                <a:srgbClr val="C00000"/>
              </a:buClr>
              <a:buSzPct val="25000"/>
              <a:buFont typeface="Verdana"/>
              <a:buNone/>
            </a:pPr>
            <a:r>
              <a:rPr lang="en-US" sz="2400" b="1" i="0" u="none" strike="noStrike" cap="none" baseline="0">
                <a:solidFill>
                  <a:srgbClr val="C00000"/>
                </a:solidFill>
                <a:latin typeface="Arial"/>
                <a:ea typeface="Arial"/>
                <a:cs typeface="Arial"/>
                <a:sym typeface="Arial"/>
              </a:rPr>
              <a:t>			</a:t>
            </a:r>
          </a:p>
          <a:p>
            <a:pPr marL="0" marR="0" lvl="0" indent="0" algn="l" rtl="0">
              <a:lnSpc>
                <a:spcPct val="150000"/>
              </a:lnSpc>
              <a:spcBef>
                <a:spcPts val="0"/>
              </a:spcBef>
              <a:spcAft>
                <a:spcPts val="0"/>
              </a:spcAft>
              <a:buClr>
                <a:srgbClr val="000000"/>
              </a:buClr>
              <a:buFont typeface="Verdana"/>
              <a:buNone/>
            </a:pPr>
            <a:endParaRPr sz="2400" b="1" i="0" u="none" strike="noStrike" cap="none" baseline="0">
              <a:solidFill>
                <a:srgbClr val="C00000"/>
              </a:solidFill>
              <a:latin typeface="Arial"/>
              <a:ea typeface="Arial"/>
              <a:cs typeface="Arial"/>
              <a:sym typeface="Arial"/>
            </a:endParaRPr>
          </a:p>
        </p:txBody>
      </p:sp>
      <p:pic>
        <p:nvPicPr>
          <p:cNvPr id="454" name="Shape 454"/>
          <p:cNvPicPr preferRelativeResize="0"/>
          <p:nvPr/>
        </p:nvPicPr>
        <p:blipFill rotWithShape="1">
          <a:blip r:embed="rId3">
            <a:alphaModFix/>
          </a:blip>
          <a:srcRect/>
          <a:stretch/>
        </p:blipFill>
        <p:spPr>
          <a:xfrm>
            <a:off x="611560" y="3284984"/>
            <a:ext cx="8028384" cy="3096344"/>
          </a:xfrm>
          <a:prstGeom prst="rect">
            <a:avLst/>
          </a:prstGeom>
          <a:noFill/>
          <a:ln>
            <a:noFill/>
          </a:ln>
        </p:spPr>
      </p:pic>
      <p:sp>
        <p:nvSpPr>
          <p:cNvPr id="455" name="Shape 455"/>
          <p:cNvSpPr txBox="1"/>
          <p:nvPr/>
        </p:nvSpPr>
        <p:spPr>
          <a:xfrm>
            <a:off x="2411760" y="3717032"/>
            <a:ext cx="1388999" cy="631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Word Store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A</a:t>
            </a:r>
          </a:p>
        </p:txBody>
      </p:sp>
      <p:sp>
        <p:nvSpPr>
          <p:cNvPr id="456" name="Shape 456"/>
          <p:cNvSpPr txBox="1"/>
          <p:nvPr/>
        </p:nvSpPr>
        <p:spPr>
          <a:xfrm>
            <a:off x="683568" y="4221088"/>
            <a:ext cx="1393799" cy="630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Show What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You Know</a:t>
            </a:r>
          </a:p>
        </p:txBody>
      </p:sp>
      <p:sp>
        <p:nvSpPr>
          <p:cNvPr id="457" name="Shape 457"/>
          <p:cNvSpPr txBox="1"/>
          <p:nvPr/>
        </p:nvSpPr>
        <p:spPr>
          <a:xfrm>
            <a:off x="3995936" y="3356992"/>
            <a:ext cx="1388999" cy="630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Word Store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B</a:t>
            </a:r>
          </a:p>
        </p:txBody>
      </p:sp>
      <p:sp>
        <p:nvSpPr>
          <p:cNvPr id="458" name="Shape 458"/>
          <p:cNvSpPr txBox="1"/>
          <p:nvPr/>
        </p:nvSpPr>
        <p:spPr>
          <a:xfrm>
            <a:off x="5508104" y="2852936"/>
            <a:ext cx="1388999" cy="630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Word Store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C</a:t>
            </a:r>
          </a:p>
        </p:txBody>
      </p:sp>
      <p:sp>
        <p:nvSpPr>
          <p:cNvPr id="12" name="Shape 456"/>
          <p:cNvSpPr txBox="1"/>
          <p:nvPr/>
        </p:nvSpPr>
        <p:spPr>
          <a:xfrm>
            <a:off x="7164288" y="2420888"/>
            <a:ext cx="1393799" cy="79208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Show What </a:t>
            </a:r>
          </a:p>
          <a:p>
            <a:pPr marL="0" marR="0" lvl="0" indent="0" algn="ctr" rtl="0">
              <a:lnSpc>
                <a:spcPct val="100000"/>
              </a:lnSpc>
              <a:spcBef>
                <a:spcPts val="0"/>
              </a:spcBef>
              <a:spcAft>
                <a:spcPts val="0"/>
              </a:spcAft>
              <a:buClr>
                <a:schemeClr val="lt2"/>
              </a:buClr>
              <a:buSzPct val="25000"/>
              <a:buFont typeface="Arial"/>
              <a:buNone/>
            </a:pPr>
            <a:r>
              <a:rPr lang="en-US" sz="1400" b="1" i="0" u="none" strike="noStrike" cap="none" baseline="0" dirty="0">
                <a:solidFill>
                  <a:srgbClr val="FF9900"/>
                </a:solidFill>
                <a:latin typeface="Verdana" pitchFamily="34" charset="0"/>
                <a:ea typeface="Verdana" pitchFamily="34" charset="0"/>
                <a:cs typeface="Verdana" pitchFamily="34" charset="0"/>
                <a:sym typeface="Arial"/>
              </a:rPr>
              <a:t>You </a:t>
            </a:r>
            <a:r>
              <a:rPr lang="pl-PL" b="1" dirty="0" err="1" smtClean="0">
                <a:solidFill>
                  <a:srgbClr val="FF9900"/>
                </a:solidFill>
                <a:latin typeface="Verdana" pitchFamily="34" charset="0"/>
                <a:ea typeface="Verdana" pitchFamily="34" charset="0"/>
                <a:cs typeface="Verdana" pitchFamily="34" charset="0"/>
              </a:rPr>
              <a:t>Have</a:t>
            </a:r>
            <a:r>
              <a:rPr lang="pl-PL" b="1" dirty="0" smtClean="0">
                <a:solidFill>
                  <a:srgbClr val="FF9900"/>
                </a:solidFill>
                <a:latin typeface="Verdana" pitchFamily="34" charset="0"/>
                <a:ea typeface="Verdana" pitchFamily="34" charset="0"/>
                <a:cs typeface="Verdana" pitchFamily="34" charset="0"/>
              </a:rPr>
              <a:t> </a:t>
            </a:r>
            <a:r>
              <a:rPr lang="pl-PL" b="1" dirty="0" err="1" smtClean="0">
                <a:solidFill>
                  <a:srgbClr val="FF9900"/>
                </a:solidFill>
                <a:latin typeface="Verdana" pitchFamily="34" charset="0"/>
                <a:ea typeface="Verdana" pitchFamily="34" charset="0"/>
                <a:cs typeface="Verdana" pitchFamily="34" charset="0"/>
              </a:rPr>
              <a:t>Learnt</a:t>
            </a:r>
            <a:endParaRPr lang="en-US" sz="1400" b="1" i="0" u="none" strike="noStrike" cap="none" baseline="0" dirty="0">
              <a:solidFill>
                <a:srgbClr val="FF9900"/>
              </a:solidFill>
              <a:latin typeface="Verdana" pitchFamily="34" charset="0"/>
              <a:ea typeface="Verdana" pitchFamily="34" charset="0"/>
              <a:cs typeface="Verdana" pitchFamily="34" charset="0"/>
              <a:sym typeface="Arial"/>
            </a:endParaRP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sldNum" idx="12"/>
          </p:nvPr>
        </p:nvSpPr>
        <p:spPr>
          <a:xfrm>
            <a:off x="152400" y="6545262"/>
            <a:ext cx="331800" cy="1793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26</a:t>
            </a:fld>
            <a:endParaRPr lang="en-US" sz="1400" b="0" i="0" u="none" strike="noStrike" cap="none" baseline="0">
              <a:solidFill>
                <a:srgbClr val="000000"/>
              </a:solidFill>
              <a:latin typeface="Arial"/>
              <a:ea typeface="Arial"/>
              <a:cs typeface="Arial"/>
              <a:sym typeface="Arial"/>
            </a:endParaRPr>
          </a:p>
        </p:txBody>
      </p:sp>
      <p:sp>
        <p:nvSpPr>
          <p:cNvPr id="475" name="Shape 475"/>
          <p:cNvSpPr txBox="1">
            <a:spLocks noGrp="1"/>
          </p:cNvSpPr>
          <p:nvPr>
            <p:ph type="ftr" idx="11"/>
          </p:nvPr>
        </p:nvSpPr>
        <p:spPr>
          <a:xfrm>
            <a:off x="381000" y="6545262"/>
            <a:ext cx="4984799" cy="17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Pr>
              <a:t>Matura Focus  l  19/06/13</a:t>
            </a:r>
          </a:p>
        </p:txBody>
      </p:sp>
      <p:sp>
        <p:nvSpPr>
          <p:cNvPr id="476" name="Shape 476"/>
          <p:cNvSpPr txBox="1"/>
          <p:nvPr/>
        </p:nvSpPr>
        <p:spPr>
          <a:xfrm>
            <a:off x="152400" y="152400"/>
            <a:ext cx="8715300" cy="447600"/>
          </a:xfrm>
          <a:prstGeom prst="rect">
            <a:avLst/>
          </a:prstGeom>
          <a:noFill/>
          <a:ln>
            <a:noFill/>
          </a:ln>
        </p:spPr>
        <p:txBody>
          <a:bodyPr lIns="0" tIns="0" rIns="91425" bIns="45700" anchor="t" anchorCtr="0">
            <a:noAutofit/>
          </a:bodyPr>
          <a:lstStyle/>
          <a:p>
            <a:pPr lvl="0" rtl="0">
              <a:spcBef>
                <a:spcPts val="0"/>
              </a:spcBef>
              <a:buClr>
                <a:srgbClr val="000000"/>
              </a:buClr>
              <a:buSzPct val="25000"/>
              <a:buFont typeface="Arial"/>
              <a:buNone/>
            </a:pPr>
            <a:r>
              <a:rPr lang="en-US" sz="2400" b="1">
                <a:solidFill>
                  <a:srgbClr val="FF6600"/>
                </a:solidFill>
                <a:latin typeface="Verdana"/>
                <a:ea typeface="Verdana"/>
                <a:cs typeface="Verdana"/>
                <a:sym typeface="Verdana"/>
              </a:rPr>
              <a:t>USP - unique grammar development in 3 steps</a:t>
            </a:r>
          </a:p>
          <a:p>
            <a:pPr lvl="0" algn="ctr" rtl="0">
              <a:spcBef>
                <a:spcPts val="0"/>
              </a:spcBef>
              <a:buClr>
                <a:srgbClr val="000000"/>
              </a:buClr>
              <a:buFont typeface="Arial"/>
              <a:buNone/>
            </a:pPr>
            <a:endParaRPr/>
          </a:p>
          <a:p>
            <a:pPr marL="0" marR="0" lvl="0" indent="0" algn="ctr" rtl="0">
              <a:lnSpc>
                <a:spcPct val="100000"/>
              </a:lnSpc>
              <a:spcBef>
                <a:spcPts val="0"/>
              </a:spcBef>
              <a:spcAft>
                <a:spcPts val="0"/>
              </a:spcAft>
              <a:buClr>
                <a:schemeClr val="lt2"/>
              </a:buClr>
              <a:buFont typeface="Arial"/>
              <a:buNone/>
            </a:pPr>
            <a:endParaRPr sz="2400" b="1">
              <a:solidFill>
                <a:schemeClr val="lt2"/>
              </a:solidFill>
            </a:endParaRPr>
          </a:p>
        </p:txBody>
      </p:sp>
      <p:sp>
        <p:nvSpPr>
          <p:cNvPr id="477" name="Shape 477"/>
          <p:cNvSpPr/>
          <p:nvPr/>
        </p:nvSpPr>
        <p:spPr>
          <a:xfrm>
            <a:off x="433387" y="757170"/>
            <a:ext cx="8153399" cy="447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F46C18"/>
                </a:solidFill>
                <a:latin typeface="Verdana"/>
                <a:ea typeface="Verdana"/>
                <a:cs typeface="Verdana"/>
                <a:sym typeface="Verdana"/>
              </a:rPr>
              <a:t>Step 1:</a:t>
            </a:r>
            <a:r>
              <a:rPr lang="en-US" sz="1800" b="1" i="0" u="none" strike="noStrike" cap="none" baseline="0" dirty="0">
                <a:solidFill>
                  <a:srgbClr val="000000"/>
                </a:solidFill>
                <a:latin typeface="Verdana"/>
                <a:ea typeface="Verdana"/>
                <a:cs typeface="Verdana"/>
                <a:sym typeface="Verdana"/>
              </a:rPr>
              <a:t>  Show </a:t>
            </a:r>
            <a:r>
              <a:rPr lang="pl-PL" sz="1800" b="1" dirty="0" err="1" smtClean="0">
                <a:latin typeface="Verdana"/>
                <a:ea typeface="Verdana"/>
                <a:cs typeface="Verdana"/>
                <a:sym typeface="Verdana"/>
              </a:rPr>
              <a:t>students</a:t>
            </a:r>
            <a:r>
              <a:rPr lang="en-US" sz="1800" b="1" i="0" u="none" strike="noStrike" cap="none" baseline="0" dirty="0" smtClean="0">
                <a:solidFill>
                  <a:srgbClr val="000000"/>
                </a:solidFill>
                <a:latin typeface="Verdana"/>
                <a:ea typeface="Verdana"/>
                <a:cs typeface="Verdana"/>
                <a:sym typeface="Verdana"/>
              </a:rPr>
              <a:t> </a:t>
            </a:r>
            <a:r>
              <a:rPr lang="en-US" sz="1800" b="1" i="0" u="none" strike="noStrike" cap="none" baseline="0" dirty="0">
                <a:solidFill>
                  <a:srgbClr val="000000"/>
                </a:solidFill>
                <a:latin typeface="Verdana"/>
                <a:ea typeface="Verdana"/>
                <a:cs typeface="Verdana"/>
                <a:sym typeface="Verdana"/>
              </a:rPr>
              <a:t>how much they already know </a:t>
            </a:r>
          </a:p>
        </p:txBody>
      </p:sp>
      <p:pic>
        <p:nvPicPr>
          <p:cNvPr id="478" name="Shape 478"/>
          <p:cNvPicPr preferRelativeResize="0"/>
          <p:nvPr/>
        </p:nvPicPr>
        <p:blipFill rotWithShape="1">
          <a:blip r:embed="rId3">
            <a:alphaModFix/>
          </a:blip>
          <a:srcRect/>
          <a:stretch/>
        </p:blipFill>
        <p:spPr>
          <a:xfrm>
            <a:off x="180975" y="1361869"/>
            <a:ext cx="3981300" cy="5496000"/>
          </a:xfrm>
          <a:prstGeom prst="rect">
            <a:avLst/>
          </a:prstGeom>
          <a:noFill/>
          <a:ln>
            <a:noFill/>
          </a:ln>
        </p:spPr>
      </p:pic>
      <p:sp>
        <p:nvSpPr>
          <p:cNvPr id="479" name="Shape 479"/>
          <p:cNvSpPr/>
          <p:nvPr/>
        </p:nvSpPr>
        <p:spPr>
          <a:xfrm>
            <a:off x="2057400" y="3000375"/>
            <a:ext cx="2171700" cy="19431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pic>
        <p:nvPicPr>
          <p:cNvPr id="480" name="Shape 480"/>
          <p:cNvPicPr preferRelativeResize="0"/>
          <p:nvPr/>
        </p:nvPicPr>
        <p:blipFill rotWithShape="1">
          <a:blip r:embed="rId4">
            <a:alphaModFix/>
          </a:blip>
          <a:srcRect/>
          <a:stretch/>
        </p:blipFill>
        <p:spPr>
          <a:xfrm>
            <a:off x="4943476" y="1387773"/>
            <a:ext cx="3998999" cy="5470200"/>
          </a:xfrm>
          <a:prstGeom prst="rect">
            <a:avLst/>
          </a:prstGeom>
          <a:noFill/>
          <a:ln>
            <a:noFill/>
          </a:ln>
        </p:spPr>
      </p:pic>
      <p:sp>
        <p:nvSpPr>
          <p:cNvPr id="481" name="Shape 481"/>
          <p:cNvSpPr/>
          <p:nvPr/>
        </p:nvSpPr>
        <p:spPr>
          <a:xfrm>
            <a:off x="6915150" y="3162300"/>
            <a:ext cx="2228999" cy="19335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7" name="Shape 487"/>
          <p:cNvSpPr txBox="1">
            <a:spLocks noGrp="1"/>
          </p:cNvSpPr>
          <p:nvPr>
            <p:ph type="ftr" idx="11"/>
          </p:nvPr>
        </p:nvSpPr>
        <p:spPr>
          <a:xfrm>
            <a:off x="381000" y="6545262"/>
            <a:ext cx="4984799" cy="17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Pr>
              <a:t>Matura Focus  l  19/06/13</a:t>
            </a:r>
          </a:p>
        </p:txBody>
      </p:sp>
      <p:sp>
        <p:nvSpPr>
          <p:cNvPr id="488" name="Shape 488"/>
          <p:cNvSpPr txBox="1"/>
          <p:nvPr/>
        </p:nvSpPr>
        <p:spPr>
          <a:xfrm>
            <a:off x="133350" y="161925"/>
            <a:ext cx="8715300" cy="44760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chemeClr val="lt2"/>
              </a:buClr>
              <a:buSzPct val="25000"/>
              <a:buFont typeface="Arial"/>
              <a:buNone/>
            </a:pPr>
            <a:r>
              <a:rPr lang="en-US" sz="2400" b="1">
                <a:solidFill>
                  <a:srgbClr val="FF6600"/>
                </a:solidFill>
                <a:latin typeface="Verdana"/>
                <a:ea typeface="Verdana"/>
                <a:cs typeface="Verdana"/>
                <a:sym typeface="Verdana"/>
              </a:rPr>
              <a:t>USP - unique grammar development in 3 steps</a:t>
            </a:r>
          </a:p>
          <a:p>
            <a:pPr lvl="0" algn="ctr" rtl="0">
              <a:spcBef>
                <a:spcPts val="0"/>
              </a:spcBef>
              <a:buClr>
                <a:srgbClr val="000000"/>
              </a:buClr>
              <a:buFont typeface="Arial"/>
              <a:buNone/>
            </a:pPr>
            <a:endParaRPr/>
          </a:p>
          <a:p>
            <a:pPr lvl="0" algn="ctr" rtl="0">
              <a:spcBef>
                <a:spcPts val="0"/>
              </a:spcBef>
              <a:buClr>
                <a:schemeClr val="lt2"/>
              </a:buClr>
              <a:buFont typeface="Arial"/>
              <a:buNone/>
            </a:pPr>
            <a:endParaRPr sz="2400" b="1">
              <a:solidFill>
                <a:schemeClr val="lt2"/>
              </a:solidFill>
            </a:endParaRPr>
          </a:p>
          <a:p>
            <a:pPr marL="0" marR="0" lvl="0" indent="0" algn="l" rtl="0">
              <a:lnSpc>
                <a:spcPct val="100000"/>
              </a:lnSpc>
              <a:spcBef>
                <a:spcPts val="0"/>
              </a:spcBef>
              <a:spcAft>
                <a:spcPts val="0"/>
              </a:spcAft>
              <a:buClr>
                <a:schemeClr val="lt2"/>
              </a:buClr>
              <a:buFont typeface="Arial"/>
              <a:buNone/>
            </a:pPr>
            <a:endParaRPr/>
          </a:p>
        </p:txBody>
      </p:sp>
      <p:sp>
        <p:nvSpPr>
          <p:cNvPr id="489" name="Shape 489"/>
          <p:cNvSpPr/>
          <p:nvPr/>
        </p:nvSpPr>
        <p:spPr>
          <a:xfrm>
            <a:off x="361950" y="576589"/>
            <a:ext cx="8153399" cy="4001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baseline="0">
                <a:solidFill>
                  <a:srgbClr val="F46C18"/>
                </a:solidFill>
                <a:latin typeface="Verdana"/>
                <a:ea typeface="Verdana"/>
                <a:cs typeface="Verdana"/>
                <a:sym typeface="Verdana"/>
              </a:rPr>
              <a:t>Step 2: </a:t>
            </a:r>
            <a:r>
              <a:rPr lang="en-US" sz="1800" b="1" i="0" u="none" strike="noStrike" cap="none" baseline="0">
                <a:solidFill>
                  <a:srgbClr val="000000"/>
                </a:solidFill>
                <a:latin typeface="Verdana"/>
                <a:ea typeface="Verdana"/>
                <a:cs typeface="Verdana"/>
                <a:sym typeface="Verdana"/>
              </a:rPr>
              <a:t> Teach them in an engaging way </a:t>
            </a:r>
          </a:p>
        </p:txBody>
      </p:sp>
      <p:pic>
        <p:nvPicPr>
          <p:cNvPr id="490" name="Shape 490"/>
          <p:cNvPicPr preferRelativeResize="0"/>
          <p:nvPr/>
        </p:nvPicPr>
        <p:blipFill rotWithShape="1">
          <a:blip r:embed="rId3">
            <a:alphaModFix/>
          </a:blip>
          <a:srcRect/>
          <a:stretch/>
        </p:blipFill>
        <p:spPr>
          <a:xfrm>
            <a:off x="400052" y="1038225"/>
            <a:ext cx="4268399" cy="5819700"/>
          </a:xfrm>
          <a:prstGeom prst="rect">
            <a:avLst/>
          </a:prstGeom>
          <a:noFill/>
          <a:ln>
            <a:noFill/>
          </a:ln>
        </p:spPr>
      </p:pic>
      <p:sp>
        <p:nvSpPr>
          <p:cNvPr id="491" name="Shape 491"/>
          <p:cNvSpPr/>
          <p:nvPr/>
        </p:nvSpPr>
        <p:spPr>
          <a:xfrm>
            <a:off x="304800" y="2581275"/>
            <a:ext cx="2076299" cy="18669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492" name="Shape 492"/>
          <p:cNvSpPr/>
          <p:nvPr/>
        </p:nvSpPr>
        <p:spPr>
          <a:xfrm>
            <a:off x="2463800" y="981074"/>
            <a:ext cx="1879500" cy="5876999"/>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493" name="Shape 493"/>
          <p:cNvSpPr/>
          <p:nvPr/>
        </p:nvSpPr>
        <p:spPr>
          <a:xfrm>
            <a:off x="190500" y="6353175"/>
            <a:ext cx="2076299" cy="3144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494" name="Shape 494"/>
          <p:cNvSpPr txBox="1"/>
          <p:nvPr/>
        </p:nvSpPr>
        <p:spPr>
          <a:xfrm>
            <a:off x="5248275" y="1428750"/>
            <a:ext cx="19415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baseline="0" dirty="0">
                <a:solidFill>
                  <a:srgbClr val="000000"/>
                </a:solidFill>
                <a:latin typeface="Verdana" pitchFamily="34" charset="0"/>
                <a:ea typeface="Verdana" pitchFamily="34" charset="0"/>
                <a:cs typeface="Verdana" pitchFamily="34" charset="0"/>
                <a:sym typeface="Arial"/>
              </a:rPr>
              <a:t>Engaging context</a:t>
            </a:r>
          </a:p>
        </p:txBody>
      </p:sp>
      <p:sp>
        <p:nvSpPr>
          <p:cNvPr id="495" name="Shape 495"/>
          <p:cNvSpPr txBox="1"/>
          <p:nvPr/>
        </p:nvSpPr>
        <p:spPr>
          <a:xfrm>
            <a:off x="5276850" y="1866900"/>
            <a:ext cx="1561500"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baseline="0" dirty="0">
                <a:solidFill>
                  <a:srgbClr val="000000"/>
                </a:solidFill>
                <a:latin typeface="Verdana" pitchFamily="34" charset="0"/>
                <a:ea typeface="Verdana" pitchFamily="34" charset="0"/>
                <a:cs typeface="Verdana" pitchFamily="34" charset="0"/>
                <a:sym typeface="Arial"/>
              </a:rPr>
              <a:t>Grammar box</a:t>
            </a:r>
          </a:p>
        </p:txBody>
      </p:sp>
      <p:sp>
        <p:nvSpPr>
          <p:cNvPr id="496" name="Shape 496"/>
          <p:cNvSpPr txBox="1"/>
          <p:nvPr/>
        </p:nvSpPr>
        <p:spPr>
          <a:xfrm>
            <a:off x="5324475" y="2409825"/>
            <a:ext cx="3520499" cy="630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baseline="0" dirty="0">
                <a:solidFill>
                  <a:srgbClr val="000000"/>
                </a:solidFill>
                <a:latin typeface="Verdana" pitchFamily="34" charset="0"/>
                <a:ea typeface="Verdana" pitchFamily="34" charset="0"/>
                <a:cs typeface="Verdana" pitchFamily="34" charset="0"/>
                <a:sym typeface="Arial"/>
              </a:rPr>
              <a:t>Grammar reference and practice </a:t>
            </a:r>
          </a:p>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baseline="0" dirty="0">
                <a:solidFill>
                  <a:srgbClr val="000000"/>
                </a:solidFill>
                <a:latin typeface="Verdana" pitchFamily="34" charset="0"/>
                <a:ea typeface="Verdana" pitchFamily="34" charset="0"/>
                <a:cs typeface="Verdana" pitchFamily="34" charset="0"/>
                <a:sym typeface="Arial"/>
              </a:rPr>
              <a:t>at the back</a:t>
            </a:r>
          </a:p>
        </p:txBody>
      </p:sp>
      <p:pic>
        <p:nvPicPr>
          <p:cNvPr id="497" name="Shape 497"/>
          <p:cNvPicPr preferRelativeResize="0"/>
          <p:nvPr/>
        </p:nvPicPr>
        <p:blipFill>
          <a:blip r:embed="rId4">
            <a:alphaModFix/>
          </a:blip>
          <a:stretch>
            <a:fillRect/>
          </a:stretch>
        </p:blipFill>
        <p:spPr>
          <a:xfrm>
            <a:off x="4990425" y="3197512"/>
            <a:ext cx="3379558" cy="315566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1002937" y="669900"/>
            <a:ext cx="7776299" cy="3969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800" b="1">
                <a:solidFill>
                  <a:srgbClr val="F46C18"/>
                </a:solidFill>
                <a:latin typeface="Verdana"/>
                <a:ea typeface="Verdana"/>
                <a:cs typeface="Verdana"/>
                <a:sym typeface="Verdana"/>
              </a:rPr>
              <a:t>Step 3</a:t>
            </a:r>
            <a:r>
              <a:rPr lang="en-US" sz="1800" b="1">
                <a:latin typeface="Verdana"/>
                <a:ea typeface="Verdana"/>
                <a:cs typeface="Verdana"/>
                <a:sym typeface="Verdana"/>
              </a:rPr>
              <a:t>: </a:t>
            </a:r>
            <a:r>
              <a:rPr lang="en-US" sz="1800" b="1" i="0" u="none" strike="noStrike" cap="none" baseline="0">
                <a:solidFill>
                  <a:srgbClr val="000000"/>
                </a:solidFill>
                <a:latin typeface="Verdana"/>
                <a:ea typeface="Verdana"/>
                <a:cs typeface="Verdana"/>
                <a:sym typeface="Verdana"/>
              </a:rPr>
              <a:t>Show them what they have learnt </a:t>
            </a:r>
            <a:r>
              <a:rPr lang="en-US" sz="1800" b="1">
                <a:latin typeface="Verdana"/>
                <a:ea typeface="Verdana"/>
                <a:cs typeface="Verdana"/>
                <a:sym typeface="Verdana"/>
              </a:rPr>
              <a:t>(</a:t>
            </a:r>
            <a:r>
              <a:rPr lang="en-US" sz="1800" b="1" i="0" u="none" strike="noStrike" cap="none" baseline="0">
                <a:solidFill>
                  <a:srgbClr val="000000"/>
                </a:solidFill>
                <a:latin typeface="Verdana"/>
                <a:ea typeface="Verdana"/>
                <a:cs typeface="Verdana"/>
                <a:sym typeface="Verdana"/>
              </a:rPr>
              <a:t>WB Grammar</a:t>
            </a:r>
            <a:r>
              <a:rPr lang="en-US" sz="1800" b="1">
                <a:latin typeface="Verdana"/>
                <a:ea typeface="Verdana"/>
                <a:cs typeface="Verdana"/>
                <a:sym typeface="Verdana"/>
              </a:rPr>
              <a:t>)</a:t>
            </a:r>
          </a:p>
        </p:txBody>
      </p:sp>
      <p:pic>
        <p:nvPicPr>
          <p:cNvPr id="504" name="Shape 504"/>
          <p:cNvPicPr preferRelativeResize="0"/>
          <p:nvPr/>
        </p:nvPicPr>
        <p:blipFill rotWithShape="1">
          <a:blip r:embed="rId3">
            <a:alphaModFix/>
          </a:blip>
          <a:srcRect/>
          <a:stretch/>
        </p:blipFill>
        <p:spPr>
          <a:xfrm>
            <a:off x="2542799" y="1329975"/>
            <a:ext cx="3531000" cy="4952099"/>
          </a:xfrm>
          <a:prstGeom prst="rect">
            <a:avLst/>
          </a:prstGeom>
          <a:noFill/>
          <a:ln>
            <a:noFill/>
          </a:ln>
        </p:spPr>
      </p:pic>
      <p:sp>
        <p:nvSpPr>
          <p:cNvPr id="505" name="Shape 505"/>
          <p:cNvSpPr/>
          <p:nvPr/>
        </p:nvSpPr>
        <p:spPr>
          <a:xfrm>
            <a:off x="2281238" y="1514475"/>
            <a:ext cx="1930499" cy="1595399"/>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506" name="Shape 506"/>
          <p:cNvSpPr/>
          <p:nvPr/>
        </p:nvSpPr>
        <p:spPr>
          <a:xfrm>
            <a:off x="3857625" y="4391025"/>
            <a:ext cx="2067000" cy="20097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508" name="Shape 508"/>
          <p:cNvSpPr txBox="1"/>
          <p:nvPr/>
        </p:nvSpPr>
        <p:spPr>
          <a:xfrm>
            <a:off x="133350" y="161925"/>
            <a:ext cx="8715300" cy="447600"/>
          </a:xfrm>
          <a:prstGeom prst="rect">
            <a:avLst/>
          </a:prstGeom>
          <a:noFill/>
          <a:ln>
            <a:noFill/>
          </a:ln>
        </p:spPr>
        <p:txBody>
          <a:bodyPr lIns="0" tIns="0" rIns="91425" bIns="45700" anchor="t" anchorCtr="0">
            <a:noAutofit/>
          </a:bodyPr>
          <a:lstStyle/>
          <a:p>
            <a:pPr lvl="0" rtl="0">
              <a:spcBef>
                <a:spcPts val="0"/>
              </a:spcBef>
              <a:buClr>
                <a:schemeClr val="dk1"/>
              </a:buClr>
              <a:buSzPct val="25000"/>
              <a:buFont typeface="Arial"/>
              <a:buNone/>
            </a:pPr>
            <a:r>
              <a:rPr lang="en-US" sz="2400" b="1">
                <a:solidFill>
                  <a:srgbClr val="FF6600"/>
                </a:solidFill>
                <a:latin typeface="Verdana"/>
                <a:ea typeface="Verdana"/>
                <a:cs typeface="Verdana"/>
                <a:sym typeface="Verdana"/>
              </a:rPr>
              <a:t>USP - unique grammar development in 3 steps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65125" y="311544"/>
            <a:ext cx="8229600" cy="485613"/>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chemeClr val="hlink"/>
                </a:solidFill>
                <a:latin typeface="Verdana"/>
                <a:ea typeface="Verdana"/>
                <a:cs typeface="Verdana"/>
                <a:sym typeface="Verdana"/>
              </a:rPr>
              <a:t>Who is it for?</a:t>
            </a:r>
          </a:p>
        </p:txBody>
      </p:sp>
      <p:pic>
        <p:nvPicPr>
          <p:cNvPr id="131" name="Shape 131"/>
          <p:cNvPicPr preferRelativeResize="0"/>
          <p:nvPr/>
        </p:nvPicPr>
        <p:blipFill rotWithShape="1">
          <a:blip r:embed="rId3">
            <a:alphaModFix/>
          </a:blip>
          <a:srcRect/>
          <a:stretch/>
        </p:blipFill>
        <p:spPr>
          <a:xfrm>
            <a:off x="105144" y="1373679"/>
            <a:ext cx="426298" cy="426298"/>
          </a:xfrm>
          <a:prstGeom prst="rect">
            <a:avLst/>
          </a:prstGeom>
          <a:noFill/>
          <a:ln>
            <a:noFill/>
          </a:ln>
        </p:spPr>
      </p:pic>
      <p:sp>
        <p:nvSpPr>
          <p:cNvPr id="132" name="Shape 132"/>
          <p:cNvSpPr txBox="1"/>
          <p:nvPr/>
        </p:nvSpPr>
        <p:spPr>
          <a:xfrm>
            <a:off x="531443" y="1368020"/>
            <a:ext cx="8102891"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Verdana"/>
              <a:buNone/>
            </a:pPr>
            <a:r>
              <a:rPr lang="en-US" sz="1600" b="0" i="0" u="none" strike="noStrike" cap="none" baseline="0" dirty="0">
                <a:solidFill>
                  <a:srgbClr val="000000"/>
                </a:solidFill>
                <a:latin typeface="Verdana"/>
                <a:ea typeface="Verdana"/>
                <a:cs typeface="Verdana"/>
                <a:sym typeface="Verdana"/>
              </a:rPr>
              <a:t>Track their </a:t>
            </a:r>
            <a:r>
              <a:rPr lang="en-US" sz="1600" b="1" i="0" u="none" strike="noStrike" cap="none" baseline="0" dirty="0">
                <a:solidFill>
                  <a:srgbClr val="000000"/>
                </a:solidFill>
                <a:latin typeface="Verdana"/>
                <a:ea typeface="Verdana"/>
                <a:cs typeface="Verdana"/>
                <a:sym typeface="Verdana"/>
              </a:rPr>
              <a:t>students’ detailed progress </a:t>
            </a:r>
            <a:r>
              <a:rPr lang="en-US" sz="1600" b="0" i="0" u="none" strike="noStrike" cap="none" baseline="0" dirty="0">
                <a:solidFill>
                  <a:srgbClr val="000000"/>
                </a:solidFill>
                <a:latin typeface="Verdana"/>
                <a:ea typeface="Verdana"/>
                <a:cs typeface="Verdana"/>
                <a:sym typeface="Verdana"/>
              </a:rPr>
              <a:t>against desired learning outcomes</a:t>
            </a:r>
          </a:p>
        </p:txBody>
      </p:sp>
      <p:pic>
        <p:nvPicPr>
          <p:cNvPr id="133" name="Shape 133"/>
          <p:cNvPicPr preferRelativeResize="0"/>
          <p:nvPr/>
        </p:nvPicPr>
        <p:blipFill rotWithShape="1">
          <a:blip r:embed="rId3">
            <a:alphaModFix/>
          </a:blip>
          <a:srcRect/>
          <a:stretch/>
        </p:blipFill>
        <p:spPr>
          <a:xfrm>
            <a:off x="105144" y="2080298"/>
            <a:ext cx="426298" cy="426298"/>
          </a:xfrm>
          <a:prstGeom prst="rect">
            <a:avLst/>
          </a:prstGeom>
          <a:noFill/>
          <a:ln>
            <a:noFill/>
          </a:ln>
        </p:spPr>
      </p:pic>
      <p:sp>
        <p:nvSpPr>
          <p:cNvPr id="134" name="Shape 134"/>
          <p:cNvSpPr txBox="1"/>
          <p:nvPr/>
        </p:nvSpPr>
        <p:spPr>
          <a:xfrm>
            <a:off x="578274" y="1949310"/>
            <a:ext cx="6733308"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Verdana"/>
              <a:buNone/>
            </a:pPr>
            <a:r>
              <a:rPr lang="en-US" sz="1600" b="1" i="0" u="none" strike="noStrike" cap="none" baseline="0" dirty="0">
                <a:solidFill>
                  <a:srgbClr val="000000"/>
                </a:solidFill>
                <a:latin typeface="Verdana"/>
                <a:ea typeface="Verdana"/>
                <a:cs typeface="Verdana"/>
                <a:sym typeface="Verdana"/>
              </a:rPr>
              <a:t>Motivate students </a:t>
            </a:r>
            <a:r>
              <a:rPr lang="en-US" sz="1600" b="0" i="0" u="none" strike="noStrike" cap="none" baseline="0" dirty="0">
                <a:solidFill>
                  <a:srgbClr val="000000"/>
                </a:solidFill>
                <a:latin typeface="Verdana"/>
                <a:ea typeface="Verdana"/>
                <a:cs typeface="Verdana"/>
                <a:sym typeface="Verdana"/>
              </a:rPr>
              <a:t>to achieve their potential in end of school and high stakes exams</a:t>
            </a:r>
          </a:p>
        </p:txBody>
      </p:sp>
      <p:pic>
        <p:nvPicPr>
          <p:cNvPr id="135" name="Shape 135"/>
          <p:cNvPicPr preferRelativeResize="0"/>
          <p:nvPr/>
        </p:nvPicPr>
        <p:blipFill rotWithShape="1">
          <a:blip r:embed="rId3">
            <a:alphaModFix/>
          </a:blip>
          <a:srcRect/>
          <a:stretch/>
        </p:blipFill>
        <p:spPr>
          <a:xfrm>
            <a:off x="101465" y="2790119"/>
            <a:ext cx="426298" cy="426298"/>
          </a:xfrm>
          <a:prstGeom prst="rect">
            <a:avLst/>
          </a:prstGeom>
          <a:noFill/>
          <a:ln>
            <a:noFill/>
          </a:ln>
        </p:spPr>
      </p:pic>
      <p:sp>
        <p:nvSpPr>
          <p:cNvPr id="136" name="Shape 136"/>
          <p:cNvSpPr txBox="1"/>
          <p:nvPr/>
        </p:nvSpPr>
        <p:spPr>
          <a:xfrm>
            <a:off x="613333" y="2807600"/>
            <a:ext cx="7751076"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Verdana"/>
              <a:buNone/>
            </a:pPr>
            <a:r>
              <a:rPr lang="en-US" sz="1600" b="0" i="0" u="none" strike="noStrike" cap="none" baseline="0" dirty="0">
                <a:solidFill>
                  <a:srgbClr val="000000"/>
                </a:solidFill>
                <a:latin typeface="Verdana"/>
                <a:ea typeface="Verdana"/>
                <a:cs typeface="Verdana"/>
                <a:sym typeface="Verdana"/>
              </a:rPr>
              <a:t>Keep </a:t>
            </a:r>
            <a:r>
              <a:rPr lang="en-US" sz="1600" b="1" i="0" u="none" strike="noStrike" cap="none" baseline="0" dirty="0">
                <a:solidFill>
                  <a:srgbClr val="000000"/>
                </a:solidFill>
                <a:latin typeface="Verdana"/>
                <a:ea typeface="Verdana"/>
                <a:cs typeface="Verdana"/>
                <a:sym typeface="Verdana"/>
              </a:rPr>
              <a:t>large, differentiated classes </a:t>
            </a:r>
            <a:r>
              <a:rPr lang="en-US" sz="1600" b="0" i="0" u="none" strike="noStrike" cap="none" baseline="0" dirty="0">
                <a:solidFill>
                  <a:srgbClr val="000000"/>
                </a:solidFill>
                <a:latin typeface="Verdana"/>
                <a:ea typeface="Verdana"/>
                <a:cs typeface="Verdana"/>
                <a:sym typeface="Verdana"/>
              </a:rPr>
              <a:t>of students engaged and motivated</a:t>
            </a:r>
          </a:p>
        </p:txBody>
      </p:sp>
      <p:sp>
        <p:nvSpPr>
          <p:cNvPr id="137" name="Shape 137"/>
          <p:cNvSpPr txBox="1"/>
          <p:nvPr/>
        </p:nvSpPr>
        <p:spPr>
          <a:xfrm>
            <a:off x="484187" y="3243710"/>
            <a:ext cx="2993217"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1800" b="1" i="0" u="none" strike="noStrike" cap="none" baseline="0">
                <a:solidFill>
                  <a:schemeClr val="hlink"/>
                </a:solidFill>
                <a:latin typeface="Verdana"/>
                <a:ea typeface="Verdana"/>
                <a:cs typeface="Verdana"/>
                <a:sym typeface="Verdana"/>
              </a:rPr>
              <a:t>Students who:</a:t>
            </a:r>
          </a:p>
        </p:txBody>
      </p:sp>
      <p:pic>
        <p:nvPicPr>
          <p:cNvPr id="138" name="Shape 138"/>
          <p:cNvPicPr preferRelativeResize="0"/>
          <p:nvPr/>
        </p:nvPicPr>
        <p:blipFill rotWithShape="1">
          <a:blip r:embed="rId3">
            <a:alphaModFix/>
          </a:blip>
          <a:srcRect/>
          <a:stretch/>
        </p:blipFill>
        <p:spPr>
          <a:xfrm>
            <a:off x="101465" y="3784130"/>
            <a:ext cx="426298" cy="426298"/>
          </a:xfrm>
          <a:prstGeom prst="rect">
            <a:avLst/>
          </a:prstGeom>
          <a:noFill/>
          <a:ln>
            <a:noFill/>
          </a:ln>
        </p:spPr>
      </p:pic>
      <p:sp>
        <p:nvSpPr>
          <p:cNvPr id="139" name="Shape 139"/>
          <p:cNvSpPr txBox="1"/>
          <p:nvPr/>
        </p:nvSpPr>
        <p:spPr>
          <a:xfrm>
            <a:off x="591439" y="3687641"/>
            <a:ext cx="7581205"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Verdana"/>
              <a:buNone/>
            </a:pPr>
            <a:r>
              <a:rPr lang="en-US" sz="1600" b="0" i="0" u="none" strike="noStrike" cap="none" baseline="0" dirty="0">
                <a:solidFill>
                  <a:srgbClr val="000000"/>
                </a:solidFill>
                <a:latin typeface="Verdana"/>
                <a:ea typeface="Verdana"/>
                <a:cs typeface="Verdana"/>
                <a:sym typeface="Verdana"/>
              </a:rPr>
              <a:t>Are looking for a course that allows them to decide how much </a:t>
            </a:r>
            <a:r>
              <a:rPr lang="en-US" sz="1600" b="1" i="0" u="none" strike="noStrike" cap="none" baseline="0" dirty="0">
                <a:solidFill>
                  <a:srgbClr val="000000"/>
                </a:solidFill>
                <a:latin typeface="Verdana"/>
                <a:ea typeface="Verdana"/>
                <a:cs typeface="Verdana"/>
                <a:sym typeface="Verdana"/>
              </a:rPr>
              <a:t>digital or paper-based content</a:t>
            </a:r>
            <a:r>
              <a:rPr lang="en-US" sz="1600" b="0" i="0" u="none" strike="noStrike" cap="none" baseline="0" dirty="0">
                <a:solidFill>
                  <a:srgbClr val="000000"/>
                </a:solidFill>
                <a:latin typeface="Verdana"/>
                <a:ea typeface="Verdana"/>
                <a:cs typeface="Verdana"/>
                <a:sym typeface="Verdana"/>
              </a:rPr>
              <a:t> they use</a:t>
            </a:r>
          </a:p>
        </p:txBody>
      </p:sp>
      <p:pic>
        <p:nvPicPr>
          <p:cNvPr id="140" name="Shape 140"/>
          <p:cNvPicPr preferRelativeResize="0"/>
          <p:nvPr/>
        </p:nvPicPr>
        <p:blipFill rotWithShape="1">
          <a:blip r:embed="rId3">
            <a:alphaModFix/>
          </a:blip>
          <a:srcRect/>
          <a:stretch/>
        </p:blipFill>
        <p:spPr>
          <a:xfrm>
            <a:off x="101465" y="4462889"/>
            <a:ext cx="426298" cy="426298"/>
          </a:xfrm>
          <a:prstGeom prst="rect">
            <a:avLst/>
          </a:prstGeom>
          <a:noFill/>
          <a:ln>
            <a:noFill/>
          </a:ln>
        </p:spPr>
      </p:pic>
      <p:sp>
        <p:nvSpPr>
          <p:cNvPr id="141" name="Shape 141"/>
          <p:cNvSpPr txBox="1"/>
          <p:nvPr/>
        </p:nvSpPr>
        <p:spPr>
          <a:xfrm>
            <a:off x="613333" y="4523105"/>
            <a:ext cx="7666141"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Verdana"/>
              <a:buNone/>
            </a:pPr>
            <a:r>
              <a:rPr lang="en-US" sz="1600" b="0" i="0" u="none" strike="noStrike" cap="none" baseline="0" dirty="0">
                <a:solidFill>
                  <a:srgbClr val="000000"/>
                </a:solidFill>
                <a:latin typeface="Verdana"/>
                <a:ea typeface="Verdana"/>
                <a:cs typeface="Verdana"/>
                <a:sym typeface="Verdana"/>
              </a:rPr>
              <a:t>Want to </a:t>
            </a:r>
            <a:r>
              <a:rPr lang="en-US" sz="1600" b="1" i="0" u="none" strike="noStrike" cap="none" baseline="0" dirty="0">
                <a:solidFill>
                  <a:srgbClr val="000000"/>
                </a:solidFill>
                <a:latin typeface="Verdana"/>
                <a:ea typeface="Verdana"/>
                <a:cs typeface="Verdana"/>
                <a:sym typeface="Verdana"/>
              </a:rPr>
              <a:t>progress</a:t>
            </a:r>
            <a:r>
              <a:rPr lang="en-US" sz="1600" b="0" i="0" u="none" strike="noStrike" cap="none" baseline="0" dirty="0">
                <a:solidFill>
                  <a:srgbClr val="000000"/>
                </a:solidFill>
                <a:latin typeface="Verdana"/>
                <a:ea typeface="Verdana"/>
                <a:cs typeface="Verdana"/>
                <a:sym typeface="Verdana"/>
              </a:rPr>
              <a:t> to tertiary/professional education</a:t>
            </a:r>
          </a:p>
        </p:txBody>
      </p:sp>
      <p:pic>
        <p:nvPicPr>
          <p:cNvPr id="142" name="Shape 142"/>
          <p:cNvPicPr preferRelativeResize="0"/>
          <p:nvPr/>
        </p:nvPicPr>
        <p:blipFill rotWithShape="1">
          <a:blip r:embed="rId3">
            <a:alphaModFix/>
          </a:blip>
          <a:srcRect/>
          <a:stretch/>
        </p:blipFill>
        <p:spPr>
          <a:xfrm>
            <a:off x="101465" y="5141648"/>
            <a:ext cx="426298" cy="426298"/>
          </a:xfrm>
          <a:prstGeom prst="rect">
            <a:avLst/>
          </a:prstGeom>
          <a:noFill/>
          <a:ln>
            <a:noFill/>
          </a:ln>
        </p:spPr>
      </p:pic>
      <p:sp>
        <p:nvSpPr>
          <p:cNvPr id="143" name="Shape 143"/>
          <p:cNvSpPr txBox="1"/>
          <p:nvPr/>
        </p:nvSpPr>
        <p:spPr>
          <a:xfrm>
            <a:off x="578274" y="5170130"/>
            <a:ext cx="7666141"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Verdana"/>
              <a:buNone/>
            </a:pPr>
            <a:r>
              <a:rPr lang="en-US" sz="1600" b="1" i="0" u="none" strike="noStrike" cap="none" baseline="0" dirty="0">
                <a:solidFill>
                  <a:srgbClr val="000000"/>
                </a:solidFill>
                <a:latin typeface="Verdana"/>
                <a:ea typeface="Verdana"/>
                <a:cs typeface="Verdana"/>
                <a:sym typeface="Verdana"/>
              </a:rPr>
              <a:t>Want relevant, up-to-date content </a:t>
            </a:r>
            <a:r>
              <a:rPr lang="en-US" sz="1600" b="0" i="0" u="none" strike="noStrike" cap="none" baseline="0" dirty="0">
                <a:solidFill>
                  <a:srgbClr val="000000"/>
                </a:solidFill>
                <a:latin typeface="Verdana"/>
                <a:ea typeface="Verdana"/>
                <a:cs typeface="Verdana"/>
                <a:sym typeface="Verdana"/>
              </a:rPr>
              <a:t>– most courses are boring</a:t>
            </a:r>
          </a:p>
        </p:txBody>
      </p:sp>
      <p:pic>
        <p:nvPicPr>
          <p:cNvPr id="144" name="Shape 144"/>
          <p:cNvPicPr preferRelativeResize="0"/>
          <p:nvPr/>
        </p:nvPicPr>
        <p:blipFill rotWithShape="1">
          <a:blip r:embed="rId3">
            <a:alphaModFix/>
          </a:blip>
          <a:srcRect/>
          <a:stretch/>
        </p:blipFill>
        <p:spPr>
          <a:xfrm>
            <a:off x="101465" y="5772480"/>
            <a:ext cx="426298" cy="426298"/>
          </a:xfrm>
          <a:prstGeom prst="rect">
            <a:avLst/>
          </a:prstGeom>
          <a:noFill/>
          <a:ln>
            <a:noFill/>
          </a:ln>
        </p:spPr>
      </p:pic>
      <p:sp>
        <p:nvSpPr>
          <p:cNvPr id="145" name="Shape 145"/>
          <p:cNvSpPr txBox="1"/>
          <p:nvPr/>
        </p:nvSpPr>
        <p:spPr>
          <a:xfrm>
            <a:off x="591439" y="5772207"/>
            <a:ext cx="7666141" cy="338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Verdana"/>
              <a:buNone/>
            </a:pPr>
            <a:r>
              <a:rPr lang="en-US" sz="1600" b="0" i="0" u="none" strike="noStrike" cap="none" baseline="0" dirty="0">
                <a:solidFill>
                  <a:srgbClr val="000000"/>
                </a:solidFill>
                <a:latin typeface="Verdana"/>
                <a:ea typeface="Verdana"/>
                <a:cs typeface="Verdana"/>
                <a:sym typeface="Verdana"/>
              </a:rPr>
              <a:t>Want </a:t>
            </a:r>
            <a:r>
              <a:rPr lang="en-US" sz="1600" b="1" i="0" u="none" strike="noStrike" cap="none" baseline="0" dirty="0">
                <a:solidFill>
                  <a:srgbClr val="000000"/>
                </a:solidFill>
                <a:latin typeface="Verdana"/>
                <a:ea typeface="Verdana"/>
                <a:cs typeface="Verdana"/>
                <a:sym typeface="Verdana"/>
              </a:rPr>
              <a:t>immediate extra support </a:t>
            </a:r>
            <a:r>
              <a:rPr lang="en-US" sz="1600" b="0" i="0" u="none" strike="noStrike" cap="none" baseline="0" dirty="0">
                <a:solidFill>
                  <a:srgbClr val="000000"/>
                </a:solidFill>
                <a:latin typeface="Verdana"/>
                <a:ea typeface="Verdana"/>
                <a:cs typeface="Verdana"/>
                <a:sym typeface="Verdana"/>
              </a:rPr>
              <a:t>in the panic weeks before exams</a:t>
            </a:r>
          </a:p>
        </p:txBody>
      </p:sp>
      <p:sp>
        <p:nvSpPr>
          <p:cNvPr id="146" name="Shape 146"/>
          <p:cNvSpPr txBox="1"/>
          <p:nvPr/>
        </p:nvSpPr>
        <p:spPr>
          <a:xfrm>
            <a:off x="484187" y="976686"/>
            <a:ext cx="3320756"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1800" b="1" i="0" u="none" strike="noStrike" cap="none" baseline="0">
                <a:solidFill>
                  <a:schemeClr val="hlink"/>
                </a:solidFill>
                <a:latin typeface="Verdana"/>
                <a:ea typeface="Verdana"/>
                <a:cs typeface="Verdana"/>
                <a:sym typeface="Verdana"/>
              </a:rPr>
              <a:t>Teachers who want to:</a:t>
            </a:r>
          </a:p>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3619816158"/>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365125" y="395287"/>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FF6600"/>
                </a:solidFill>
                <a:latin typeface="Verdana"/>
                <a:ea typeface="Verdana"/>
                <a:cs typeface="Verdana"/>
                <a:sym typeface="Verdana"/>
              </a:rPr>
              <a:t>Exam in F</a:t>
            </a:r>
            <a:r>
              <a:rPr lang="en-US" sz="2400" b="1">
                <a:solidFill>
                  <a:srgbClr val="FF6600"/>
                </a:solidFill>
                <a:latin typeface="Verdana"/>
                <a:ea typeface="Verdana"/>
                <a:cs typeface="Verdana"/>
                <a:sym typeface="Verdana"/>
              </a:rPr>
              <a:t>OCUS</a:t>
            </a:r>
            <a:r>
              <a:rPr lang="en-US" sz="2400" b="1" i="0" u="none" strike="noStrike" cap="none" baseline="0">
                <a:solidFill>
                  <a:srgbClr val="FF6600"/>
                </a:solidFill>
                <a:latin typeface="Verdana"/>
                <a:ea typeface="Verdana"/>
                <a:cs typeface="Verdana"/>
                <a:sym typeface="Verdana"/>
              </a:rPr>
              <a:t> – reading and listening</a:t>
            </a:r>
          </a:p>
        </p:txBody>
      </p:sp>
      <p:pic>
        <p:nvPicPr>
          <p:cNvPr id="526" name="Shape 526"/>
          <p:cNvPicPr preferRelativeResize="0">
            <a:picLocks noGrp="1"/>
          </p:cNvPicPr>
          <p:nvPr>
            <p:ph type="body" idx="1"/>
          </p:nvPr>
        </p:nvPicPr>
        <p:blipFill rotWithShape="1">
          <a:blip r:embed="rId3">
            <a:alphaModFix/>
          </a:blip>
          <a:srcRect/>
          <a:stretch/>
        </p:blipFill>
        <p:spPr>
          <a:xfrm>
            <a:off x="4314825" y="1389641"/>
            <a:ext cx="3207900" cy="4868399"/>
          </a:xfrm>
          <a:prstGeom prst="rect">
            <a:avLst/>
          </a:prstGeom>
          <a:noFill/>
          <a:ln w="9525" cap="flat" cmpd="sng">
            <a:solidFill>
              <a:schemeClr val="dk1"/>
            </a:solidFill>
            <a:prstDash val="solid"/>
            <a:miter/>
            <a:headEnd type="none" w="med" len="med"/>
            <a:tailEnd type="none" w="med" len="med"/>
          </a:ln>
        </p:spPr>
      </p:pic>
      <p:pic>
        <p:nvPicPr>
          <p:cNvPr id="527" name="Shape 527"/>
          <p:cNvPicPr preferRelativeResize="0"/>
          <p:nvPr/>
        </p:nvPicPr>
        <p:blipFill rotWithShape="1">
          <a:blip r:embed="rId4">
            <a:alphaModFix/>
          </a:blip>
          <a:srcRect/>
          <a:stretch/>
        </p:blipFill>
        <p:spPr>
          <a:xfrm>
            <a:off x="876300" y="1352570"/>
            <a:ext cx="3147899" cy="4891199"/>
          </a:xfrm>
          <a:prstGeom prst="rect">
            <a:avLst/>
          </a:prstGeom>
          <a:noFill/>
          <a:ln w="9525" cap="flat" cmpd="sng">
            <a:solidFill>
              <a:schemeClr val="dk1"/>
            </a:solidFill>
            <a:prstDash val="solid"/>
            <a:miter/>
            <a:headEnd type="none" w="med" len="med"/>
            <a:tailEnd type="none" w="med" len="med"/>
          </a:ln>
        </p:spPr>
      </p:pic>
      <p:sp>
        <p:nvSpPr>
          <p:cNvPr id="528" name="Shape 528"/>
          <p:cNvSpPr/>
          <p:nvPr/>
        </p:nvSpPr>
        <p:spPr>
          <a:xfrm>
            <a:off x="723900" y="4095750"/>
            <a:ext cx="1542899" cy="1222499"/>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529" name="Shape 529"/>
          <p:cNvSpPr/>
          <p:nvPr/>
        </p:nvSpPr>
        <p:spPr>
          <a:xfrm>
            <a:off x="4124325" y="4438650"/>
            <a:ext cx="1542899" cy="1222499"/>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pic>
        <p:nvPicPr>
          <p:cNvPr id="530" name="Shape 530"/>
          <p:cNvPicPr preferRelativeResize="0"/>
          <p:nvPr/>
        </p:nvPicPr>
        <p:blipFill rotWithShape="1">
          <a:blip r:embed="rId5">
            <a:alphaModFix/>
          </a:blip>
          <a:srcRect/>
          <a:stretch/>
        </p:blipFill>
        <p:spPr>
          <a:xfrm>
            <a:off x="7324724" y="0"/>
            <a:ext cx="1676399" cy="17009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7" name="Shape 537"/>
          <p:cNvSpPr txBox="1"/>
          <p:nvPr/>
        </p:nvSpPr>
        <p:spPr>
          <a:xfrm>
            <a:off x="152400" y="92725"/>
            <a:ext cx="7665299" cy="872400"/>
          </a:xfrm>
          <a:prstGeom prst="rect">
            <a:avLst/>
          </a:prstGeom>
          <a:noFill/>
          <a:ln>
            <a:noFill/>
          </a:ln>
        </p:spPr>
        <p:txBody>
          <a:bodyPr lIns="91425" tIns="91425" rIns="91425" bIns="91425" anchor="ctr" anchorCtr="0">
            <a:noAutofit/>
          </a:bodyPr>
          <a:lstStyle/>
          <a:p>
            <a:pPr lvl="0" rtl="0">
              <a:spcBef>
                <a:spcPts val="0"/>
              </a:spcBef>
              <a:buNone/>
            </a:pPr>
            <a:r>
              <a:rPr lang="en-US" sz="2400" b="1" dirty="0">
                <a:solidFill>
                  <a:srgbClr val="FF6600"/>
                </a:solidFill>
                <a:latin typeface="Verdana"/>
                <a:ea typeface="Verdana"/>
                <a:cs typeface="Verdana"/>
                <a:sym typeface="Verdana"/>
              </a:rPr>
              <a:t>Exam i</a:t>
            </a:r>
            <a:r>
              <a:rPr lang="en-US" sz="2400" b="1" dirty="0" smtClean="0">
                <a:solidFill>
                  <a:srgbClr val="FF6600"/>
                </a:solidFill>
                <a:latin typeface="Verdana"/>
                <a:ea typeface="Verdana"/>
                <a:cs typeface="Verdana"/>
                <a:sym typeface="Verdana"/>
              </a:rPr>
              <a:t>n </a:t>
            </a:r>
            <a:r>
              <a:rPr lang="en-US" sz="2400" b="1" dirty="0">
                <a:solidFill>
                  <a:srgbClr val="FF6600"/>
                </a:solidFill>
                <a:latin typeface="Verdana"/>
                <a:ea typeface="Verdana"/>
                <a:cs typeface="Verdana"/>
                <a:sym typeface="Verdana"/>
              </a:rPr>
              <a:t>FOCUS – writing</a:t>
            </a:r>
          </a:p>
        </p:txBody>
      </p:sp>
      <p:pic>
        <p:nvPicPr>
          <p:cNvPr id="538" name="Shape 538"/>
          <p:cNvPicPr preferRelativeResize="0"/>
          <p:nvPr/>
        </p:nvPicPr>
        <p:blipFill>
          <a:blip r:embed="rId3">
            <a:alphaModFix/>
          </a:blip>
          <a:stretch>
            <a:fillRect/>
          </a:stretch>
        </p:blipFill>
        <p:spPr>
          <a:xfrm>
            <a:off x="484197" y="965122"/>
            <a:ext cx="3607575" cy="5136649"/>
          </a:xfrm>
          <a:prstGeom prst="rect">
            <a:avLst/>
          </a:prstGeom>
          <a:noFill/>
          <a:ln>
            <a:noFill/>
          </a:ln>
        </p:spPr>
      </p:pic>
      <p:pic>
        <p:nvPicPr>
          <p:cNvPr id="539" name="Shape 539"/>
          <p:cNvPicPr preferRelativeResize="0"/>
          <p:nvPr/>
        </p:nvPicPr>
        <p:blipFill>
          <a:blip r:embed="rId4">
            <a:alphaModFix/>
          </a:blip>
          <a:stretch>
            <a:fillRect/>
          </a:stretch>
        </p:blipFill>
        <p:spPr>
          <a:xfrm>
            <a:off x="4141223" y="996260"/>
            <a:ext cx="3524075" cy="5074375"/>
          </a:xfrm>
          <a:prstGeom prst="rect">
            <a:avLst/>
          </a:prstGeom>
          <a:noFill/>
          <a:ln>
            <a:noFill/>
          </a:ln>
        </p:spPr>
      </p:pic>
      <p:sp>
        <p:nvSpPr>
          <p:cNvPr id="540" name="Shape 540"/>
          <p:cNvSpPr/>
          <p:nvPr/>
        </p:nvSpPr>
        <p:spPr>
          <a:xfrm rot="10800000" flipH="1">
            <a:off x="241275" y="1633274"/>
            <a:ext cx="2149499" cy="22458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541" name="Shape 541"/>
          <p:cNvSpPr/>
          <p:nvPr/>
        </p:nvSpPr>
        <p:spPr>
          <a:xfrm rot="10800000" flipH="1">
            <a:off x="5668200" y="996499"/>
            <a:ext cx="2149499" cy="47850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pic>
        <p:nvPicPr>
          <p:cNvPr id="542" name="Shape 542"/>
          <p:cNvPicPr preferRelativeResize="0"/>
          <p:nvPr/>
        </p:nvPicPr>
        <p:blipFill rotWithShape="1">
          <a:blip r:embed="rId5">
            <a:alphaModFix/>
          </a:blip>
          <a:srcRect/>
          <a:stretch/>
        </p:blipFill>
        <p:spPr>
          <a:xfrm>
            <a:off x="7665300" y="0"/>
            <a:ext cx="1335900" cy="13553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365125" y="395287"/>
            <a:ext cx="8229600" cy="452400"/>
          </a:xfrm>
          <a:prstGeom prst="rect">
            <a:avLst/>
          </a:prstGeom>
          <a:noFill/>
          <a:ln>
            <a:noFill/>
          </a:ln>
        </p:spPr>
        <p:txBody>
          <a:bodyPr lIns="91425" tIns="91425" rIns="91425" bIns="91425" anchor="t" anchorCtr="0">
            <a:noAutofit/>
          </a:bodyPr>
          <a:lstStyle/>
          <a:p>
            <a:pPr lvl="0" rtl="0">
              <a:spcBef>
                <a:spcPts val="0"/>
              </a:spcBef>
              <a:buClr>
                <a:srgbClr val="000000"/>
              </a:buClr>
              <a:buSzPct val="25000"/>
              <a:buFont typeface="Arial"/>
              <a:buNone/>
            </a:pPr>
            <a:r>
              <a:rPr lang="en-US" sz="2400" b="1">
                <a:solidFill>
                  <a:srgbClr val="FF6600"/>
                </a:solidFill>
                <a:latin typeface="Verdana"/>
                <a:ea typeface="Verdana"/>
                <a:cs typeface="Verdana"/>
                <a:sym typeface="Verdana"/>
              </a:rPr>
              <a:t>Exam in FOCUS – each unit</a:t>
            </a:r>
          </a:p>
          <a:p>
            <a:pPr marL="0" marR="0" lvl="0" indent="0" algn="ctr" rtl="0">
              <a:lnSpc>
                <a:spcPct val="100000"/>
              </a:lnSpc>
              <a:spcBef>
                <a:spcPts val="0"/>
              </a:spcBef>
              <a:spcAft>
                <a:spcPts val="0"/>
              </a:spcAft>
              <a:buClr>
                <a:srgbClr val="000000"/>
              </a:buClr>
              <a:buFont typeface="Arial"/>
              <a:buNone/>
            </a:pPr>
            <a:endParaRPr/>
          </a:p>
        </p:txBody>
      </p:sp>
      <p:pic>
        <p:nvPicPr>
          <p:cNvPr id="550" name="Shape 550"/>
          <p:cNvPicPr preferRelativeResize="0"/>
          <p:nvPr/>
        </p:nvPicPr>
        <p:blipFill>
          <a:blip r:embed="rId3">
            <a:alphaModFix/>
          </a:blip>
          <a:stretch>
            <a:fillRect/>
          </a:stretch>
        </p:blipFill>
        <p:spPr>
          <a:xfrm>
            <a:off x="365112" y="888923"/>
            <a:ext cx="3836824" cy="5294174"/>
          </a:xfrm>
          <a:prstGeom prst="rect">
            <a:avLst/>
          </a:prstGeom>
          <a:noFill/>
          <a:ln>
            <a:noFill/>
          </a:ln>
        </p:spPr>
      </p:pic>
      <p:pic>
        <p:nvPicPr>
          <p:cNvPr id="551" name="Shape 551"/>
          <p:cNvPicPr preferRelativeResize="0"/>
          <p:nvPr/>
        </p:nvPicPr>
        <p:blipFill>
          <a:blip r:embed="rId4">
            <a:alphaModFix/>
          </a:blip>
          <a:stretch>
            <a:fillRect/>
          </a:stretch>
        </p:blipFill>
        <p:spPr>
          <a:xfrm>
            <a:off x="4164275" y="908775"/>
            <a:ext cx="3923251" cy="538816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261937" y="169860"/>
            <a:ext cx="8229600" cy="719100"/>
          </a:xfrm>
          <a:prstGeom prst="rect">
            <a:avLst/>
          </a:prstGeom>
          <a:noFill/>
          <a:ln>
            <a:noFill/>
          </a:ln>
        </p:spPr>
        <p:txBody>
          <a:bodyPr lIns="91425" tIns="91425" rIns="91425" bIns="91425" anchor="t" anchorCtr="0">
            <a:noAutofit/>
          </a:bodyPr>
          <a:lstStyle/>
          <a:p>
            <a:pPr lvl="0" rtl="0">
              <a:spcBef>
                <a:spcPts val="0"/>
              </a:spcBef>
              <a:buClr>
                <a:srgbClr val="000000"/>
              </a:buClr>
              <a:buSzPct val="25000"/>
              <a:buFont typeface="Arial"/>
              <a:buNone/>
            </a:pPr>
            <a:r>
              <a:rPr lang="en-US" sz="2400" b="1" dirty="0">
                <a:solidFill>
                  <a:srgbClr val="FF6600"/>
                </a:solidFill>
                <a:latin typeface="Verdana"/>
                <a:ea typeface="Verdana"/>
                <a:cs typeface="Verdana"/>
                <a:sym typeface="Verdana"/>
              </a:rPr>
              <a:t>Exam in FOCUS – Teacher’s </a:t>
            </a:r>
            <a:r>
              <a:rPr lang="en-US" sz="2400" b="1" dirty="0" smtClean="0">
                <a:solidFill>
                  <a:srgbClr val="FF6600"/>
                </a:solidFill>
                <a:latin typeface="Verdana"/>
                <a:ea typeface="Verdana"/>
                <a:cs typeface="Verdana"/>
                <a:sym typeface="Verdana"/>
              </a:rPr>
              <a:t>support </a:t>
            </a:r>
            <a:r>
              <a:rPr lang="en-US" sz="2400" b="1" dirty="0">
                <a:solidFill>
                  <a:srgbClr val="FF6600"/>
                </a:solidFill>
                <a:latin typeface="Verdana"/>
                <a:ea typeface="Verdana"/>
                <a:cs typeface="Verdana"/>
                <a:sym typeface="Verdana"/>
              </a:rPr>
              <a:t>(TB)</a:t>
            </a:r>
          </a:p>
          <a:p>
            <a:pPr lvl="0" algn="ctr" rtl="0">
              <a:spcBef>
                <a:spcPts val="0"/>
              </a:spcBef>
              <a:buClr>
                <a:srgbClr val="000000"/>
              </a:buClr>
              <a:buFont typeface="Arial"/>
              <a:buNone/>
            </a:pPr>
            <a:endParaRPr dirty="0"/>
          </a:p>
          <a:p>
            <a:pPr marL="0" marR="0" lvl="0" indent="0" algn="ctr" rtl="0">
              <a:lnSpc>
                <a:spcPct val="100000"/>
              </a:lnSpc>
              <a:spcBef>
                <a:spcPts val="0"/>
              </a:spcBef>
              <a:spcAft>
                <a:spcPts val="0"/>
              </a:spcAft>
              <a:buClr>
                <a:srgbClr val="000000"/>
              </a:buClr>
              <a:buFont typeface="Arial"/>
              <a:buNone/>
            </a:pPr>
            <a:endParaRPr dirty="0"/>
          </a:p>
        </p:txBody>
      </p:sp>
      <p:sp>
        <p:nvSpPr>
          <p:cNvPr id="558" name="Shape 558"/>
          <p:cNvSpPr txBox="1"/>
          <p:nvPr/>
        </p:nvSpPr>
        <p:spPr>
          <a:xfrm>
            <a:off x="285750" y="889000"/>
            <a:ext cx="8181899" cy="400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endParaRPr>
          </a:p>
        </p:txBody>
      </p:sp>
      <p:pic>
        <p:nvPicPr>
          <p:cNvPr id="560" name="Shape 560"/>
          <p:cNvPicPr preferRelativeResize="0"/>
          <p:nvPr/>
        </p:nvPicPr>
        <p:blipFill rotWithShape="1">
          <a:blip r:embed="rId3">
            <a:alphaModFix/>
          </a:blip>
          <a:srcRect/>
          <a:stretch/>
        </p:blipFill>
        <p:spPr>
          <a:xfrm>
            <a:off x="1119199" y="1543049"/>
            <a:ext cx="3351600" cy="4747799"/>
          </a:xfrm>
          <a:prstGeom prst="rect">
            <a:avLst/>
          </a:prstGeom>
          <a:noFill/>
          <a:ln w="9525" cap="flat" cmpd="sng">
            <a:solidFill>
              <a:schemeClr val="dk1"/>
            </a:solidFill>
            <a:prstDash val="solid"/>
            <a:miter/>
            <a:headEnd type="none" w="med" len="med"/>
            <a:tailEnd type="none" w="med" len="med"/>
          </a:ln>
        </p:spPr>
      </p:pic>
      <p:pic>
        <p:nvPicPr>
          <p:cNvPr id="561" name="Shape 561"/>
          <p:cNvPicPr preferRelativeResize="0"/>
          <p:nvPr/>
        </p:nvPicPr>
        <p:blipFill rotWithShape="1">
          <a:blip r:embed="rId4">
            <a:alphaModFix/>
          </a:blip>
          <a:srcRect/>
          <a:stretch/>
        </p:blipFill>
        <p:spPr>
          <a:xfrm>
            <a:off x="4677475" y="1575247"/>
            <a:ext cx="3351600" cy="4746899"/>
          </a:xfrm>
          <a:prstGeom prst="rect">
            <a:avLst/>
          </a:prstGeom>
          <a:noFill/>
          <a:ln w="9525" cap="flat" cmpd="sng">
            <a:solidFill>
              <a:schemeClr val="dk1"/>
            </a:solidFill>
            <a:prstDash val="solid"/>
            <a:miter/>
            <a:headEnd type="none" w="med" len="med"/>
            <a:tailEnd type="none" w="med" len="med"/>
          </a:ln>
        </p:spPr>
      </p:pic>
      <p:sp>
        <p:nvSpPr>
          <p:cNvPr id="562" name="Shape 562"/>
          <p:cNvSpPr/>
          <p:nvPr/>
        </p:nvSpPr>
        <p:spPr>
          <a:xfrm>
            <a:off x="5721575" y="1677225"/>
            <a:ext cx="1609799" cy="4476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563" name="Shape 563"/>
          <p:cNvSpPr/>
          <p:nvPr/>
        </p:nvSpPr>
        <p:spPr>
          <a:xfrm>
            <a:off x="2101950" y="1648575"/>
            <a:ext cx="1542899" cy="5049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564" name="Shape 564"/>
          <p:cNvSpPr txBox="1"/>
          <p:nvPr/>
        </p:nvSpPr>
        <p:spPr>
          <a:xfrm>
            <a:off x="1562100" y="735112"/>
            <a:ext cx="6019799" cy="70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0" i="0" u="none" strike="noStrike" cap="none" baseline="0">
                <a:solidFill>
                  <a:srgbClr val="000000"/>
                </a:solidFill>
                <a:latin typeface="Verdana"/>
                <a:ea typeface="Verdana"/>
                <a:cs typeface="Verdana"/>
                <a:sym typeface="Verdana"/>
              </a:rPr>
              <a:t>Photocopiable with practical support for </a:t>
            </a:r>
          </a:p>
          <a:p>
            <a:pPr marL="0" marR="0" lvl="0" indent="0" algn="ctr" rtl="0">
              <a:lnSpc>
                <a:spcPct val="100000"/>
              </a:lnSpc>
              <a:spcBef>
                <a:spcPts val="0"/>
              </a:spcBef>
              <a:spcAft>
                <a:spcPts val="0"/>
              </a:spcAft>
              <a:buClr>
                <a:srgbClr val="000000"/>
              </a:buClr>
              <a:buSzPct val="25000"/>
              <a:buFont typeface="Arial"/>
              <a:buNone/>
            </a:pPr>
            <a:r>
              <a:rPr lang="en-US" sz="1600" b="0" i="0" u="none" strike="noStrike" cap="none" baseline="0">
                <a:solidFill>
                  <a:srgbClr val="000000"/>
                </a:solidFill>
                <a:latin typeface="Verdana"/>
                <a:ea typeface="Verdana"/>
                <a:cs typeface="Verdana"/>
                <a:sym typeface="Verdana"/>
              </a:rPr>
              <a:t>the </a:t>
            </a:r>
            <a:r>
              <a:rPr lang="en-US" sz="1600" b="1" i="0" u="none" strike="noStrike" cap="none" baseline="0">
                <a:solidFill>
                  <a:srgbClr val="000000"/>
                </a:solidFill>
                <a:latin typeface="Verdana"/>
                <a:ea typeface="Verdana"/>
                <a:cs typeface="Verdana"/>
                <a:sym typeface="Verdana"/>
              </a:rPr>
              <a:t>Speaking and Writing</a:t>
            </a:r>
            <a:r>
              <a:rPr lang="en-US" sz="1600" b="0" i="0" u="none" strike="noStrike" cap="none" baseline="0">
                <a:solidFill>
                  <a:srgbClr val="000000"/>
                </a:solidFill>
                <a:latin typeface="Verdana"/>
                <a:ea typeface="Verdana"/>
                <a:cs typeface="Verdana"/>
                <a:sym typeface="Verdana"/>
              </a:rPr>
              <a:t> productive skills</a:t>
            </a: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365125" y="395287"/>
            <a:ext cx="8229600" cy="442799"/>
          </a:xfrm>
          <a:prstGeom prst="rect">
            <a:avLst/>
          </a:prstGeom>
          <a:noFill/>
          <a:ln>
            <a:noFill/>
          </a:ln>
        </p:spPr>
        <p:txBody>
          <a:bodyPr lIns="91425" tIns="91425" rIns="91425" bIns="91425" anchor="t" anchorCtr="0">
            <a:noAutofit/>
          </a:bodyPr>
          <a:lstStyle/>
          <a:p>
            <a:pPr lvl="0" rtl="0">
              <a:spcBef>
                <a:spcPts val="0"/>
              </a:spcBef>
              <a:buClr>
                <a:srgbClr val="000000"/>
              </a:buClr>
              <a:buSzPct val="25000"/>
              <a:buFont typeface="Arial"/>
              <a:buNone/>
            </a:pPr>
            <a:r>
              <a:rPr lang="en-US" sz="2400" b="1">
                <a:solidFill>
                  <a:srgbClr val="FF6600"/>
                </a:solidFill>
                <a:latin typeface="Verdana"/>
                <a:ea typeface="Verdana"/>
                <a:cs typeface="Verdana"/>
                <a:sym typeface="Verdana"/>
              </a:rPr>
              <a:t>Testing in FOCUS</a:t>
            </a:r>
          </a:p>
        </p:txBody>
      </p:sp>
      <p:sp>
        <p:nvSpPr>
          <p:cNvPr id="570" name="Shape 570"/>
          <p:cNvSpPr txBox="1">
            <a:spLocks noGrp="1"/>
          </p:cNvSpPr>
          <p:nvPr>
            <p:ph type="body" idx="1"/>
          </p:nvPr>
        </p:nvSpPr>
        <p:spPr>
          <a:xfrm>
            <a:off x="381000" y="2279850"/>
            <a:ext cx="5856300" cy="2644800"/>
          </a:xfrm>
          <a:prstGeom prst="rect">
            <a:avLst/>
          </a:prstGeom>
          <a:noFill/>
          <a:ln>
            <a:noFill/>
          </a:ln>
        </p:spPr>
        <p:txBody>
          <a:bodyPr lIns="91425" tIns="91425" rIns="91425" bIns="91425" anchor="t" anchorCtr="0">
            <a:noAutofit/>
          </a:bodyPr>
          <a:lstStyle/>
          <a:p>
            <a:pPr marL="0" marR="0" lvl="0" indent="-25400" algn="l" rtl="0">
              <a:lnSpc>
                <a:spcPct val="100000"/>
              </a:lnSpc>
              <a:spcBef>
                <a:spcPts val="0"/>
              </a:spcBef>
              <a:spcAft>
                <a:spcPts val="0"/>
              </a:spcAft>
              <a:buClr>
                <a:srgbClr val="000000"/>
              </a:buClr>
              <a:buSzPct val="100000"/>
              <a:buFont typeface="Verdana"/>
              <a:buChar char="•"/>
            </a:pPr>
            <a:r>
              <a:rPr lang="en-US" sz="1800" b="0" i="0" u="none" strike="noStrike" cap="none" baseline="0">
                <a:solidFill>
                  <a:srgbClr val="000000"/>
                </a:solidFill>
                <a:latin typeface="Verdana"/>
                <a:ea typeface="Verdana"/>
                <a:cs typeface="Verdana"/>
                <a:sym typeface="Verdana"/>
              </a:rPr>
              <a:t> </a:t>
            </a:r>
            <a:r>
              <a:rPr lang="en-US" sz="1800" b="1" i="0" u="none" strike="noStrike" cap="none" baseline="0">
                <a:solidFill>
                  <a:srgbClr val="000000"/>
                </a:solidFill>
                <a:latin typeface="Verdana"/>
                <a:ea typeface="Verdana"/>
                <a:cs typeface="Verdana"/>
                <a:sym typeface="Verdana"/>
              </a:rPr>
              <a:t>10-min tests</a:t>
            </a:r>
            <a:r>
              <a:rPr lang="en-US" sz="1800" b="0" i="0" u="none" strike="noStrike" cap="none" baseline="0">
                <a:solidFill>
                  <a:srgbClr val="000000"/>
                </a:solidFill>
                <a:latin typeface="Verdana"/>
                <a:ea typeface="Verdana"/>
                <a:cs typeface="Verdana"/>
                <a:sym typeface="Verdana"/>
              </a:rPr>
              <a:t> for each vocab lesson</a:t>
            </a:r>
          </a:p>
          <a:p>
            <a:pPr marL="0" marR="0" lvl="0" indent="-25400" algn="l" rtl="0">
              <a:lnSpc>
                <a:spcPct val="100000"/>
              </a:lnSpc>
              <a:spcBef>
                <a:spcPts val="1000"/>
              </a:spcBef>
              <a:spcAft>
                <a:spcPts val="0"/>
              </a:spcAft>
              <a:buClr>
                <a:srgbClr val="000000"/>
              </a:buClr>
              <a:buSzPct val="100000"/>
              <a:buFont typeface="Verdana"/>
              <a:buChar char="•"/>
            </a:pPr>
            <a:r>
              <a:rPr lang="en-US" sz="1800" b="0" i="0" u="none" strike="noStrike" cap="none" baseline="0">
                <a:solidFill>
                  <a:srgbClr val="000000"/>
                </a:solidFill>
                <a:latin typeface="Verdana"/>
                <a:ea typeface="Verdana"/>
                <a:cs typeface="Verdana"/>
                <a:sym typeface="Verdana"/>
              </a:rPr>
              <a:t> </a:t>
            </a:r>
            <a:r>
              <a:rPr lang="en-US" sz="1800" b="1" i="0" u="none" strike="noStrike" cap="none" baseline="0">
                <a:solidFill>
                  <a:srgbClr val="000000"/>
                </a:solidFill>
                <a:latin typeface="Verdana"/>
                <a:ea typeface="Verdana"/>
                <a:cs typeface="Verdana"/>
                <a:sym typeface="Verdana"/>
              </a:rPr>
              <a:t>10-min tests</a:t>
            </a:r>
            <a:r>
              <a:rPr lang="en-US" sz="1800" b="0" i="0" u="none" strike="noStrike" cap="none" baseline="0">
                <a:solidFill>
                  <a:srgbClr val="000000"/>
                </a:solidFill>
                <a:latin typeface="Verdana"/>
                <a:ea typeface="Verdana"/>
                <a:cs typeface="Verdana"/>
                <a:sym typeface="Verdana"/>
              </a:rPr>
              <a:t> for each grammar lesson</a:t>
            </a:r>
          </a:p>
          <a:p>
            <a:pPr marL="0" marR="0" lvl="0" indent="-25400" algn="l" rtl="0">
              <a:lnSpc>
                <a:spcPct val="100000"/>
              </a:lnSpc>
              <a:spcBef>
                <a:spcPts val="1000"/>
              </a:spcBef>
              <a:spcAft>
                <a:spcPts val="0"/>
              </a:spcAft>
              <a:buClr>
                <a:srgbClr val="000000"/>
              </a:buClr>
              <a:buSzPct val="100000"/>
              <a:buFont typeface="Verdana"/>
              <a:buChar char="•"/>
            </a:pPr>
            <a:r>
              <a:rPr lang="en-US" sz="1800" b="0" i="0" u="none" strike="noStrike" cap="none" baseline="0">
                <a:solidFill>
                  <a:srgbClr val="000000"/>
                </a:solidFill>
                <a:latin typeface="Verdana"/>
                <a:ea typeface="Verdana"/>
                <a:cs typeface="Verdana"/>
                <a:sym typeface="Verdana"/>
              </a:rPr>
              <a:t> </a:t>
            </a:r>
            <a:r>
              <a:rPr lang="en-US" sz="1800" b="1" i="0" u="none" strike="noStrike" cap="none" baseline="0">
                <a:solidFill>
                  <a:srgbClr val="000000"/>
                </a:solidFill>
                <a:latin typeface="Verdana"/>
                <a:ea typeface="Verdana"/>
                <a:cs typeface="Verdana"/>
                <a:sym typeface="Verdana"/>
              </a:rPr>
              <a:t>45-min Unit tests</a:t>
            </a:r>
          </a:p>
          <a:p>
            <a:pPr marL="0" marR="0" lvl="0" indent="-25400" algn="l" rtl="0">
              <a:lnSpc>
                <a:spcPct val="100000"/>
              </a:lnSpc>
              <a:spcBef>
                <a:spcPts val="1000"/>
              </a:spcBef>
              <a:spcAft>
                <a:spcPts val="0"/>
              </a:spcAft>
              <a:buClr>
                <a:srgbClr val="000000"/>
              </a:buClr>
              <a:buSzPct val="100000"/>
              <a:buFont typeface="Verdana"/>
              <a:buChar char="•"/>
            </a:pPr>
            <a:r>
              <a:rPr lang="en-US" sz="1800" b="0" i="0" u="none" strike="noStrike" cap="none" baseline="0">
                <a:solidFill>
                  <a:srgbClr val="000000"/>
                </a:solidFill>
                <a:latin typeface="Verdana"/>
                <a:ea typeface="Verdana"/>
                <a:cs typeface="Verdana"/>
                <a:sym typeface="Verdana"/>
              </a:rPr>
              <a:t> </a:t>
            </a:r>
            <a:r>
              <a:rPr lang="en-US" sz="1800" b="1" i="0" u="none" strike="noStrike" cap="none" baseline="0">
                <a:solidFill>
                  <a:srgbClr val="000000"/>
                </a:solidFill>
                <a:latin typeface="Verdana"/>
                <a:ea typeface="Verdana"/>
                <a:cs typeface="Verdana"/>
                <a:sym typeface="Verdana"/>
              </a:rPr>
              <a:t>Oral </a:t>
            </a:r>
            <a:r>
              <a:rPr lang="en-US" sz="1800" b="1">
                <a:latin typeface="Verdana"/>
                <a:ea typeface="Verdana"/>
                <a:cs typeface="Verdana"/>
                <a:sym typeface="Verdana"/>
              </a:rPr>
              <a:t>Exam</a:t>
            </a:r>
            <a:r>
              <a:rPr lang="en-US" sz="1800" b="1" i="0" u="none" strike="noStrike" cap="none" baseline="0">
                <a:solidFill>
                  <a:srgbClr val="000000"/>
                </a:solidFill>
                <a:latin typeface="Verdana"/>
                <a:ea typeface="Verdana"/>
                <a:cs typeface="Verdana"/>
                <a:sym typeface="Verdana"/>
              </a:rPr>
              <a:t> Speaking</a:t>
            </a:r>
            <a:r>
              <a:rPr lang="en-US" sz="1800" b="0" i="0" u="none" strike="noStrike" cap="none" baseline="0">
                <a:solidFill>
                  <a:srgbClr val="000000"/>
                </a:solidFill>
                <a:latin typeface="Verdana"/>
                <a:ea typeface="Verdana"/>
                <a:cs typeface="Verdana"/>
                <a:sym typeface="Verdana"/>
              </a:rPr>
              <a:t> programme</a:t>
            </a:r>
          </a:p>
          <a:p>
            <a:pPr marL="0" marR="0" lvl="0" indent="-25400" algn="l" rtl="0">
              <a:lnSpc>
                <a:spcPct val="100000"/>
              </a:lnSpc>
              <a:spcBef>
                <a:spcPts val="1000"/>
              </a:spcBef>
              <a:spcAft>
                <a:spcPts val="0"/>
              </a:spcAft>
              <a:buClr>
                <a:srgbClr val="000000"/>
              </a:buClr>
              <a:buSzPct val="100000"/>
              <a:buFont typeface="Verdana"/>
              <a:buChar char="•"/>
            </a:pPr>
            <a:r>
              <a:rPr lang="en-US" sz="1800" b="0" i="0" u="none" strike="noStrike" cap="none" baseline="0">
                <a:solidFill>
                  <a:srgbClr val="000000"/>
                </a:solidFill>
                <a:latin typeface="Verdana"/>
                <a:ea typeface="Verdana"/>
                <a:cs typeface="Verdana"/>
                <a:sym typeface="Verdana"/>
              </a:rPr>
              <a:t>And </a:t>
            </a:r>
            <a:r>
              <a:rPr lang="en-US" sz="1800" b="1" i="0" u="none" strike="noStrike" cap="none" baseline="0">
                <a:solidFill>
                  <a:srgbClr val="000000"/>
                </a:solidFill>
                <a:latin typeface="Verdana"/>
                <a:ea typeface="Verdana"/>
                <a:cs typeface="Verdana"/>
                <a:sym typeface="Verdana"/>
              </a:rPr>
              <a:t>other tests</a:t>
            </a:r>
            <a:r>
              <a:rPr lang="en-US" sz="1800" b="0" i="0" u="none" strike="noStrike" cap="none" baseline="0">
                <a:solidFill>
                  <a:srgbClr val="000000"/>
                </a:solidFill>
                <a:latin typeface="Verdana"/>
                <a:ea typeface="Verdana"/>
                <a:cs typeface="Verdana"/>
                <a:sym typeface="Verdana"/>
              </a:rPr>
              <a:t>: semester, placement etc.</a:t>
            </a:r>
          </a:p>
          <a:p>
            <a:pPr marL="0" marR="0" lvl="0" indent="0" algn="l" rtl="0">
              <a:lnSpc>
                <a:spcPct val="100000"/>
              </a:lnSpc>
              <a:spcBef>
                <a:spcPts val="100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pic>
        <p:nvPicPr>
          <p:cNvPr id="572" name="Shape 572"/>
          <p:cNvPicPr preferRelativeResize="0"/>
          <p:nvPr/>
        </p:nvPicPr>
        <p:blipFill rotWithShape="1">
          <a:blip r:embed="rId3">
            <a:alphaModFix/>
          </a:blip>
          <a:srcRect/>
          <a:stretch/>
        </p:blipFill>
        <p:spPr>
          <a:xfrm>
            <a:off x="6329300" y="213425"/>
            <a:ext cx="2596200" cy="3374399"/>
          </a:xfrm>
          <a:prstGeom prst="rect">
            <a:avLst/>
          </a:prstGeom>
          <a:noFill/>
          <a:ln>
            <a:noFill/>
          </a:ln>
        </p:spPr>
      </p:pic>
      <p:pic>
        <p:nvPicPr>
          <p:cNvPr id="573" name="Shape 573"/>
          <p:cNvPicPr preferRelativeResize="0"/>
          <p:nvPr/>
        </p:nvPicPr>
        <p:blipFill rotWithShape="1">
          <a:blip r:embed="rId4">
            <a:alphaModFix/>
          </a:blip>
          <a:srcRect/>
          <a:stretch/>
        </p:blipFill>
        <p:spPr>
          <a:xfrm>
            <a:off x="4560899" y="213425"/>
            <a:ext cx="1676399" cy="17009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365125" y="395287"/>
            <a:ext cx="8229600" cy="90011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chemeClr val="hlink"/>
                </a:solidFill>
                <a:latin typeface="Verdana"/>
                <a:ea typeface="Verdana"/>
                <a:cs typeface="Verdana"/>
                <a:sym typeface="Verdana"/>
              </a:rPr>
              <a:t>Focus components</a:t>
            </a:r>
          </a:p>
        </p:txBody>
      </p:sp>
      <p:sp>
        <p:nvSpPr>
          <p:cNvPr id="590" name="Shape 590"/>
          <p:cNvSpPr/>
          <p:nvPr/>
        </p:nvSpPr>
        <p:spPr>
          <a:xfrm>
            <a:off x="2312988" y="1277470"/>
            <a:ext cx="4572000" cy="193899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Student’s Book	</a:t>
            </a:r>
          </a:p>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Workbook	 </a:t>
            </a:r>
          </a:p>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Teacher’s Book 	</a:t>
            </a:r>
          </a:p>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Class Audio CDs </a:t>
            </a:r>
          </a:p>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Teacher’s DVD-ROM</a:t>
            </a:r>
          </a:p>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Cambridge Exam Practice booklet</a:t>
            </a:r>
          </a:p>
        </p:txBody>
      </p:sp>
      <p:sp>
        <p:nvSpPr>
          <p:cNvPr id="591" name="Shape 591"/>
          <p:cNvSpPr/>
          <p:nvPr/>
        </p:nvSpPr>
        <p:spPr>
          <a:xfrm>
            <a:off x="2384659" y="3984750"/>
            <a:ext cx="5916654" cy="193899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MyEnglishLab</a:t>
            </a:r>
          </a:p>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ActiveTeach</a:t>
            </a:r>
          </a:p>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Video: functional and grammar (1-4 only)</a:t>
            </a:r>
          </a:p>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Tests</a:t>
            </a:r>
          </a:p>
          <a:p>
            <a:pPr marL="0" marR="0" lvl="0" indent="0" algn="l" rtl="0">
              <a:lnSpc>
                <a:spcPct val="100000"/>
              </a:lnSpc>
              <a:spcBef>
                <a:spcPts val="0"/>
              </a:spcBef>
              <a:spcAft>
                <a:spcPts val="0"/>
              </a:spcAft>
              <a:buClr>
                <a:schemeClr val="dk1"/>
              </a:buClr>
              <a:buSzPct val="25000"/>
              <a:buFont typeface="Verdana"/>
              <a:buNone/>
            </a:pPr>
            <a:r>
              <a:rPr lang="en-US" sz="2000" b="0" i="0" u="none" strike="noStrike" cap="none" baseline="0">
                <a:solidFill>
                  <a:schemeClr val="dk1"/>
                </a:solidFill>
                <a:latin typeface="Verdana"/>
                <a:ea typeface="Verdana"/>
                <a:cs typeface="Verdana"/>
                <a:sym typeface="Verdana"/>
              </a:rPr>
              <a:t>Newsfeed service</a:t>
            </a:r>
          </a:p>
        </p:txBody>
      </p:sp>
      <p:sp>
        <p:nvSpPr>
          <p:cNvPr id="592" name="Shape 592"/>
          <p:cNvSpPr/>
          <p:nvPr/>
        </p:nvSpPr>
        <p:spPr>
          <a:xfrm>
            <a:off x="26988" y="1173720"/>
            <a:ext cx="9144000" cy="2133598"/>
          </a:xfrm>
          <a:prstGeom prst="roundRect">
            <a:avLst>
              <a:gd name="adj" fmla="val 16667"/>
            </a:avLst>
          </a:prstGeom>
          <a:noFill/>
          <a:ln w="9525" cap="flat" cmpd="sng">
            <a:solidFill>
              <a:srgbClr val="009999"/>
            </a:solidFill>
            <a:prstDash val="solid"/>
            <a:round/>
            <a:headEnd type="none" w="med" len="med"/>
            <a:tailEnd type="none" w="med" len="med"/>
          </a:ln>
        </p:spPr>
        <p:txBody>
          <a:bodyPr lIns="0" tIns="0" rIns="0" bIns="0" anchor="t" anchorCtr="0">
            <a:noAutofit/>
          </a:bodyPr>
          <a:lstStyle/>
          <a:p>
            <a:pPr marL="0" marR="0" lvl="0" indent="0" algn="l" rtl="0">
              <a:lnSpc>
                <a:spcPct val="100000"/>
              </a:lnSpc>
              <a:spcBef>
                <a:spcPts val="0"/>
              </a:spcBef>
              <a:spcAft>
                <a:spcPts val="0"/>
              </a:spcAft>
              <a:buClr>
                <a:schemeClr val="dk1"/>
              </a:buClr>
              <a:buFont typeface="Verdana"/>
              <a:buNone/>
            </a:pPr>
            <a:endParaRPr sz="1400" b="0" i="0" u="none" strike="noStrike" cap="none" baseline="0">
              <a:solidFill>
                <a:schemeClr val="dk1"/>
              </a:solidFill>
              <a:latin typeface="Verdana"/>
              <a:ea typeface="Verdana"/>
              <a:cs typeface="Verdana"/>
              <a:sym typeface="Verdana"/>
            </a:endParaRPr>
          </a:p>
        </p:txBody>
      </p:sp>
      <p:pic>
        <p:nvPicPr>
          <p:cNvPr id="593" name="Shape 593"/>
          <p:cNvPicPr preferRelativeResize="0"/>
          <p:nvPr/>
        </p:nvPicPr>
        <p:blipFill rotWithShape="1">
          <a:blip r:embed="rId3">
            <a:alphaModFix/>
          </a:blip>
          <a:srcRect/>
          <a:stretch/>
        </p:blipFill>
        <p:spPr>
          <a:xfrm>
            <a:off x="242261" y="1221050"/>
            <a:ext cx="2004809" cy="2004809"/>
          </a:xfrm>
          <a:prstGeom prst="rect">
            <a:avLst/>
          </a:prstGeom>
          <a:noFill/>
          <a:ln>
            <a:noFill/>
          </a:ln>
        </p:spPr>
      </p:pic>
      <p:sp>
        <p:nvSpPr>
          <p:cNvPr id="594" name="Shape 594"/>
          <p:cNvSpPr/>
          <p:nvPr/>
        </p:nvSpPr>
        <p:spPr>
          <a:xfrm>
            <a:off x="0" y="3855935"/>
            <a:ext cx="9144000" cy="2133598"/>
          </a:xfrm>
          <a:prstGeom prst="roundRect">
            <a:avLst>
              <a:gd name="adj" fmla="val 16667"/>
            </a:avLst>
          </a:prstGeom>
          <a:noFill/>
          <a:ln w="9525" cap="flat" cmpd="sng">
            <a:solidFill>
              <a:srgbClr val="009999"/>
            </a:solidFill>
            <a:prstDash val="solid"/>
            <a:round/>
            <a:headEnd type="none" w="med" len="med"/>
            <a:tailEnd type="none" w="med" len="med"/>
          </a:ln>
        </p:spPr>
        <p:txBody>
          <a:bodyPr lIns="0" tIns="0" rIns="0" bIns="0" anchor="t" anchorCtr="0">
            <a:noAutofit/>
          </a:bodyPr>
          <a:lstStyle/>
          <a:p>
            <a:pPr marL="0" marR="0" lvl="0" indent="0" algn="l" rtl="0">
              <a:lnSpc>
                <a:spcPct val="100000"/>
              </a:lnSpc>
              <a:spcBef>
                <a:spcPts val="0"/>
              </a:spcBef>
              <a:spcAft>
                <a:spcPts val="0"/>
              </a:spcAft>
              <a:buClr>
                <a:schemeClr val="dk1"/>
              </a:buClr>
              <a:buFont typeface="Verdana"/>
              <a:buNone/>
            </a:pPr>
            <a:endParaRPr sz="1400" b="0" i="0" u="none" strike="noStrike" cap="none" baseline="0">
              <a:solidFill>
                <a:schemeClr val="dk1"/>
              </a:solidFill>
              <a:latin typeface="Verdana"/>
              <a:ea typeface="Verdana"/>
              <a:cs typeface="Verdana"/>
              <a:sym typeface="Verdana"/>
            </a:endParaRPr>
          </a:p>
        </p:txBody>
      </p:sp>
      <p:pic>
        <p:nvPicPr>
          <p:cNvPr id="595" name="Shape 595"/>
          <p:cNvPicPr preferRelativeResize="0"/>
          <p:nvPr/>
        </p:nvPicPr>
        <p:blipFill rotWithShape="1">
          <a:blip r:embed="rId4">
            <a:alphaModFix/>
          </a:blip>
          <a:srcRect/>
          <a:stretch/>
        </p:blipFill>
        <p:spPr>
          <a:xfrm>
            <a:off x="242261" y="3900110"/>
            <a:ext cx="2035113" cy="2035113"/>
          </a:xfrm>
          <a:prstGeom prst="rect">
            <a:avLst/>
          </a:prstGeom>
          <a:noFill/>
          <a:ln>
            <a:noFill/>
          </a:ln>
        </p:spPr>
      </p:pic>
      <p:sp>
        <p:nvSpPr>
          <p:cNvPr id="596" name="Shape 596"/>
          <p:cNvSpPr/>
          <p:nvPr/>
        </p:nvSpPr>
        <p:spPr>
          <a:xfrm>
            <a:off x="2313000" y="5224700"/>
            <a:ext cx="2921099" cy="399000"/>
          </a:xfrm>
          <a:prstGeom prst="rect">
            <a:avLst/>
          </a:prstGeom>
          <a:solidFill>
            <a:srgbClr val="FFFFFF"/>
          </a:solidFill>
          <a:ln>
            <a:noFill/>
          </a:ln>
        </p:spPr>
        <p:txBody>
          <a:bodyPr lIns="91425" tIns="91425" rIns="91425" bIns="91425" anchor="t"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a:spLocks noGrp="1"/>
          </p:cNvSpPr>
          <p:nvPr>
            <p:ph type="title"/>
          </p:nvPr>
        </p:nvSpPr>
        <p:spPr>
          <a:xfrm>
            <a:off x="365125" y="395287"/>
            <a:ext cx="8229600" cy="900000"/>
          </a:xfrm>
          <a:prstGeom prst="rect">
            <a:avLst/>
          </a:prstGeom>
        </p:spPr>
        <p:txBody>
          <a:bodyPr lIns="91425" tIns="91425" rIns="91425" bIns="91425" anchor="t" anchorCtr="0">
            <a:noAutofit/>
          </a:bodyPr>
          <a:lstStyle/>
          <a:p>
            <a:pPr rtl="0">
              <a:spcBef>
                <a:spcPts val="0"/>
              </a:spcBef>
              <a:buNone/>
            </a:pPr>
            <a:r>
              <a:rPr lang="en-US" sz="2400" b="1">
                <a:solidFill>
                  <a:srgbClr val="FF6600"/>
                </a:solidFill>
                <a:latin typeface="Verdana"/>
                <a:ea typeface="Verdana"/>
                <a:cs typeface="Verdana"/>
                <a:sym typeface="Verdana"/>
              </a:rPr>
              <a:t>FOCUS components for Students</a:t>
            </a:r>
          </a:p>
          <a:p>
            <a:pPr>
              <a:spcBef>
                <a:spcPts val="0"/>
              </a:spcBef>
              <a:buNone/>
            </a:pPr>
            <a:r>
              <a:rPr lang="en-US" sz="2400">
                <a:solidFill>
                  <a:srgbClr val="FF6600"/>
                </a:solidFill>
                <a:latin typeface="Verdana"/>
                <a:ea typeface="Verdana"/>
                <a:cs typeface="Verdana"/>
                <a:sym typeface="Verdana"/>
              </a:rPr>
              <a:t>Student’s Book</a:t>
            </a:r>
          </a:p>
        </p:txBody>
      </p:sp>
      <p:sp>
        <p:nvSpPr>
          <p:cNvPr id="602" name="Shape 602"/>
          <p:cNvSpPr txBox="1">
            <a:spLocks noGrp="1"/>
          </p:cNvSpPr>
          <p:nvPr>
            <p:ph type="body" idx="1"/>
          </p:nvPr>
        </p:nvSpPr>
        <p:spPr>
          <a:xfrm>
            <a:off x="365125" y="1417025"/>
            <a:ext cx="8642699" cy="4526100"/>
          </a:xfrm>
          <a:prstGeom prst="rect">
            <a:avLst/>
          </a:prstGeom>
        </p:spPr>
        <p:txBody>
          <a:bodyPr lIns="91425" tIns="91425" rIns="91425" bIns="91425" anchor="t" anchorCtr="0">
            <a:noAutofit/>
          </a:bodyPr>
          <a:lstStyle/>
          <a:p>
            <a:pPr marL="266700" lvl="0" indent="-228600" rtl="0">
              <a:lnSpc>
                <a:spcPct val="115000"/>
              </a:lnSpc>
              <a:spcBef>
                <a:spcPts val="0"/>
              </a:spcBef>
              <a:buNone/>
            </a:pPr>
            <a:r>
              <a:rPr lang="en-US" sz="1800" dirty="0">
                <a:solidFill>
                  <a:schemeClr val="dk1"/>
                </a:solidFill>
                <a:latin typeface="Verdana"/>
                <a:ea typeface="Verdana"/>
                <a:cs typeface="Verdana"/>
                <a:sym typeface="Verdana"/>
              </a:rPr>
              <a:t>· </a:t>
            </a:r>
            <a:r>
              <a:rPr lang="en-US" sz="1600" b="1" dirty="0"/>
              <a:t>C</a:t>
            </a:r>
            <a:r>
              <a:rPr lang="en-US" sz="1600" b="1" dirty="0" smtClean="0">
                <a:solidFill>
                  <a:schemeClr val="dk1"/>
                </a:solidFill>
                <a:latin typeface="Verdana"/>
                <a:ea typeface="Verdana"/>
                <a:cs typeface="Verdana"/>
                <a:sym typeface="Verdana"/>
              </a:rPr>
              <a:t>ourse structure</a:t>
            </a:r>
            <a:r>
              <a:rPr lang="en-US" sz="1600" dirty="0" smtClean="0">
                <a:solidFill>
                  <a:schemeClr val="dk1"/>
                </a:solidFill>
                <a:latin typeface="Verdana"/>
                <a:ea typeface="Verdana"/>
                <a:cs typeface="Verdana"/>
                <a:sym typeface="Verdana"/>
              </a:rPr>
              <a:t>  </a:t>
            </a:r>
          </a:p>
          <a:p>
            <a:pPr marL="266700" lvl="0" indent="-228600" rtl="0">
              <a:lnSpc>
                <a:spcPct val="115000"/>
              </a:lnSpc>
              <a:spcBef>
                <a:spcPts val="0"/>
              </a:spcBef>
              <a:buNone/>
            </a:pPr>
            <a:r>
              <a:rPr lang="en-US" sz="1600" dirty="0" smtClean="0">
                <a:solidFill>
                  <a:schemeClr val="dk1"/>
                </a:solidFill>
                <a:latin typeface="Verdana"/>
                <a:ea typeface="Verdana"/>
                <a:cs typeface="Verdana"/>
                <a:sym typeface="Verdana"/>
              </a:rPr>
              <a:t>· </a:t>
            </a:r>
            <a:r>
              <a:rPr lang="en-US" sz="1600" b="1" dirty="0" smtClean="0">
                <a:solidFill>
                  <a:schemeClr val="dk1"/>
                </a:solidFill>
                <a:latin typeface="Verdana"/>
                <a:ea typeface="Verdana"/>
                <a:cs typeface="Verdana"/>
                <a:sym typeface="Verdana"/>
              </a:rPr>
              <a:t>Exam style Review</a:t>
            </a:r>
            <a:r>
              <a:rPr lang="en-US" sz="1600" dirty="0" smtClean="0">
                <a:solidFill>
                  <a:schemeClr val="dk1"/>
                </a:solidFill>
                <a:latin typeface="Verdana"/>
                <a:ea typeface="Verdana"/>
                <a:cs typeface="Verdana"/>
                <a:sym typeface="Verdana"/>
              </a:rPr>
              <a:t> </a:t>
            </a:r>
          </a:p>
          <a:p>
            <a:pPr marL="323850" lvl="0" indent="-285750" rtl="0">
              <a:lnSpc>
                <a:spcPct val="115000"/>
              </a:lnSpc>
              <a:spcBef>
                <a:spcPts val="0"/>
              </a:spcBef>
              <a:buFont typeface="Arial" panose="020B0604020202020204" pitchFamily="34" charset="0"/>
              <a:buChar char="•"/>
            </a:pPr>
            <a:r>
              <a:rPr lang="en-US" sz="1600" b="1" dirty="0" smtClean="0">
                <a:solidFill>
                  <a:schemeClr val="dk1"/>
                </a:solidFill>
                <a:latin typeface="Verdana"/>
                <a:ea typeface="Verdana"/>
                <a:cs typeface="Verdana"/>
                <a:sym typeface="Verdana"/>
              </a:rPr>
              <a:t>Wordlists</a:t>
            </a:r>
            <a:endParaRPr lang="en-US" sz="1600" dirty="0" smtClean="0">
              <a:solidFill>
                <a:schemeClr val="dk1"/>
              </a:solidFill>
              <a:latin typeface="Verdana"/>
              <a:ea typeface="Verdana"/>
              <a:cs typeface="Verdana"/>
              <a:sym typeface="Verdana"/>
            </a:endParaRPr>
          </a:p>
          <a:p>
            <a:pPr marL="323850" lvl="0" indent="-285750" rtl="0">
              <a:lnSpc>
                <a:spcPct val="115000"/>
              </a:lnSpc>
              <a:spcBef>
                <a:spcPts val="0"/>
              </a:spcBef>
              <a:buFont typeface="Arial" panose="020B0604020202020204" pitchFamily="34" charset="0"/>
              <a:buChar char="•"/>
            </a:pPr>
            <a:r>
              <a:rPr lang="en-US" sz="1600" b="1" dirty="0" smtClean="0">
                <a:solidFill>
                  <a:schemeClr val="dk1"/>
                </a:solidFill>
                <a:latin typeface="Verdana"/>
                <a:ea typeface="Verdana"/>
                <a:cs typeface="Verdana"/>
                <a:sym typeface="Verdana"/>
              </a:rPr>
              <a:t>Grammar Reference</a:t>
            </a:r>
            <a:r>
              <a:rPr lang="en-US" sz="1600" dirty="0" smtClean="0">
                <a:solidFill>
                  <a:schemeClr val="dk1"/>
                </a:solidFill>
                <a:latin typeface="Verdana"/>
                <a:ea typeface="Verdana"/>
                <a:cs typeface="Verdana"/>
                <a:sym typeface="Verdana"/>
              </a:rPr>
              <a:t> </a:t>
            </a:r>
          </a:p>
          <a:p>
            <a:pPr marL="323850" lvl="0" indent="-285750" rtl="0">
              <a:lnSpc>
                <a:spcPct val="115000"/>
              </a:lnSpc>
              <a:spcBef>
                <a:spcPts val="0"/>
              </a:spcBef>
              <a:buFont typeface="Arial" panose="020B0604020202020204" pitchFamily="34" charset="0"/>
              <a:buChar char="•"/>
            </a:pPr>
            <a:r>
              <a:rPr lang="en-US" sz="1600" b="1" dirty="0" smtClean="0">
                <a:solidFill>
                  <a:schemeClr val="dk1"/>
                </a:solidFill>
                <a:latin typeface="Verdana"/>
                <a:ea typeface="Verdana"/>
                <a:cs typeface="Verdana"/>
                <a:sym typeface="Verdana"/>
              </a:rPr>
              <a:t>Practice section</a:t>
            </a:r>
            <a:endParaRPr lang="en-US" sz="1600" dirty="0">
              <a:solidFill>
                <a:schemeClr val="dk1"/>
              </a:solidFill>
              <a:latin typeface="Verdana"/>
              <a:ea typeface="Verdana"/>
              <a:cs typeface="Verdana"/>
              <a:sym typeface="Verdana"/>
            </a:endParaRPr>
          </a:p>
          <a:p>
            <a:pPr marL="266700" lvl="0" indent="-228600" rtl="0">
              <a:lnSpc>
                <a:spcPct val="115000"/>
              </a:lnSpc>
              <a:spcBef>
                <a:spcPts val="0"/>
              </a:spcBef>
              <a:buClr>
                <a:schemeClr val="dk1"/>
              </a:buClr>
              <a:buSzPct val="68750"/>
              <a:buFont typeface="Arial"/>
              <a:buNone/>
            </a:pPr>
            <a:r>
              <a:rPr lang="en-US" sz="1600" dirty="0" smtClean="0">
                <a:solidFill>
                  <a:schemeClr val="dk1"/>
                </a:solidFill>
                <a:latin typeface="Verdana"/>
                <a:ea typeface="Verdana"/>
                <a:cs typeface="Verdana"/>
                <a:sym typeface="Verdana"/>
              </a:rPr>
              <a:t>·   </a:t>
            </a:r>
            <a:r>
              <a:rPr lang="en-US" sz="1600" b="1" dirty="0" smtClean="0">
                <a:solidFill>
                  <a:schemeClr val="dk1"/>
                </a:solidFill>
                <a:latin typeface="Verdana"/>
                <a:ea typeface="Verdana"/>
                <a:cs typeface="Verdana"/>
                <a:sym typeface="Verdana"/>
              </a:rPr>
              <a:t>Wordlists</a:t>
            </a:r>
            <a:endParaRPr lang="en-US" sz="1600" dirty="0">
              <a:solidFill>
                <a:schemeClr val="dk1"/>
              </a:solidFill>
              <a:latin typeface="Verdana"/>
              <a:ea typeface="Verdana"/>
              <a:cs typeface="Verdana"/>
              <a:sym typeface="Verdana"/>
            </a:endParaRPr>
          </a:p>
          <a:p>
            <a:pPr marL="266700" lvl="0" indent="-228600" rtl="0">
              <a:lnSpc>
                <a:spcPct val="115000"/>
              </a:lnSpc>
              <a:spcBef>
                <a:spcPts val="0"/>
              </a:spcBef>
              <a:buNone/>
            </a:pPr>
            <a:r>
              <a:rPr lang="en-US" sz="1600" dirty="0">
                <a:solidFill>
                  <a:schemeClr val="dk1"/>
                </a:solidFill>
                <a:latin typeface="Verdana"/>
                <a:ea typeface="Verdana"/>
                <a:cs typeface="Verdana"/>
                <a:sym typeface="Verdana"/>
              </a:rPr>
              <a:t>·  </a:t>
            </a:r>
            <a:r>
              <a:rPr lang="en-US" sz="1600" dirty="0" smtClean="0">
                <a:solidFill>
                  <a:schemeClr val="dk1"/>
                </a:solidFill>
                <a:latin typeface="Verdana"/>
                <a:ea typeface="Verdana"/>
                <a:cs typeface="Verdana"/>
                <a:sym typeface="Verdana"/>
              </a:rPr>
              <a:t> </a:t>
            </a:r>
            <a:r>
              <a:rPr lang="en-US" sz="1600" b="1" dirty="0" smtClean="0">
                <a:solidFill>
                  <a:schemeClr val="dk1"/>
                </a:solidFill>
                <a:latin typeface="Verdana"/>
                <a:ea typeface="Verdana"/>
                <a:cs typeface="Verdana"/>
                <a:sym typeface="Verdana"/>
              </a:rPr>
              <a:t>Unit </a:t>
            </a:r>
            <a:r>
              <a:rPr lang="en-US" sz="1600" b="1" dirty="0">
                <a:solidFill>
                  <a:schemeClr val="dk1"/>
                </a:solidFill>
                <a:latin typeface="Verdana"/>
                <a:ea typeface="Verdana"/>
                <a:cs typeface="Verdana"/>
                <a:sym typeface="Verdana"/>
              </a:rPr>
              <a:t>Reviews</a:t>
            </a:r>
            <a:r>
              <a:rPr lang="en-US" sz="1600" dirty="0">
                <a:solidFill>
                  <a:schemeClr val="dk1"/>
                </a:solidFill>
                <a:latin typeface="Verdana"/>
                <a:ea typeface="Verdana"/>
                <a:cs typeface="Verdana"/>
                <a:sym typeface="Verdana"/>
              </a:rPr>
              <a:t> and in-lesson </a:t>
            </a:r>
            <a:endParaRPr lang="en-US" sz="1600" dirty="0" smtClean="0">
              <a:solidFill>
                <a:schemeClr val="dk1"/>
              </a:solidFill>
              <a:latin typeface="Verdana"/>
              <a:ea typeface="Verdana"/>
              <a:cs typeface="Verdana"/>
              <a:sym typeface="Verdana"/>
            </a:endParaRPr>
          </a:p>
          <a:p>
            <a:pPr marL="323850" lvl="0" indent="-285750" rtl="0">
              <a:lnSpc>
                <a:spcPct val="115000"/>
              </a:lnSpc>
              <a:spcBef>
                <a:spcPts val="0"/>
              </a:spcBef>
              <a:buFont typeface="Arial" panose="020B0604020202020204" pitchFamily="34" charset="0"/>
              <a:buChar char="•"/>
            </a:pPr>
            <a:r>
              <a:rPr lang="en-US" sz="1600" b="1" dirty="0" smtClean="0">
                <a:solidFill>
                  <a:schemeClr val="dk1"/>
                </a:solidFill>
                <a:latin typeface="Verdana"/>
                <a:ea typeface="Verdana"/>
                <a:cs typeface="Verdana"/>
                <a:sym typeface="Verdana"/>
              </a:rPr>
              <a:t>Exam </a:t>
            </a:r>
            <a:r>
              <a:rPr lang="en-US" sz="1600" b="1" dirty="0">
                <a:solidFill>
                  <a:schemeClr val="dk1"/>
                </a:solidFill>
                <a:latin typeface="Verdana"/>
                <a:ea typeface="Verdana"/>
                <a:cs typeface="Verdana"/>
                <a:sym typeface="Verdana"/>
              </a:rPr>
              <a:t>Focus</a:t>
            </a:r>
            <a:r>
              <a:rPr lang="en-US" sz="1600" dirty="0">
                <a:solidFill>
                  <a:schemeClr val="dk1"/>
                </a:solidFill>
                <a:latin typeface="Verdana"/>
                <a:ea typeface="Verdana"/>
                <a:cs typeface="Verdana"/>
                <a:sym typeface="Verdana"/>
              </a:rPr>
              <a:t> complied with Cambridge ESOL exams.</a:t>
            </a:r>
          </a:p>
          <a:p>
            <a:pPr marL="266700" lvl="0" indent="-228600" rtl="0">
              <a:lnSpc>
                <a:spcPct val="115000"/>
              </a:lnSpc>
              <a:spcBef>
                <a:spcPts val="0"/>
              </a:spcBef>
              <a:buNone/>
            </a:pPr>
            <a:r>
              <a:rPr lang="en-US" sz="1600" dirty="0">
                <a:solidFill>
                  <a:schemeClr val="dk1"/>
                </a:solidFill>
                <a:latin typeface="Verdana"/>
                <a:ea typeface="Verdana"/>
                <a:cs typeface="Verdana"/>
                <a:sym typeface="Verdana"/>
              </a:rPr>
              <a:t>·  </a:t>
            </a:r>
            <a:r>
              <a:rPr lang="en-US" sz="1600" dirty="0">
                <a:solidFill>
                  <a:srgbClr val="F46C18"/>
                </a:solidFill>
              </a:rPr>
              <a:t> </a:t>
            </a:r>
            <a:r>
              <a:rPr lang="en-US" sz="1600" b="1" dirty="0" smtClean="0">
                <a:solidFill>
                  <a:srgbClr val="F46C18"/>
                </a:solidFill>
                <a:latin typeface="Verdana"/>
                <a:ea typeface="Verdana"/>
                <a:cs typeface="Verdana"/>
                <a:sym typeface="Verdana"/>
              </a:rPr>
              <a:t>Word </a:t>
            </a:r>
            <a:r>
              <a:rPr lang="en-US" sz="1600" b="1" dirty="0">
                <a:solidFill>
                  <a:srgbClr val="F46C18"/>
                </a:solidFill>
                <a:latin typeface="Verdana"/>
                <a:ea typeface="Verdana"/>
                <a:cs typeface="Verdana"/>
                <a:sym typeface="Verdana"/>
              </a:rPr>
              <a:t>Store </a:t>
            </a:r>
            <a:r>
              <a:rPr lang="en-US" sz="1600" b="1" dirty="0" smtClean="0">
                <a:solidFill>
                  <a:srgbClr val="F46C18"/>
                </a:solidFill>
                <a:latin typeface="Verdana"/>
                <a:ea typeface="Verdana"/>
                <a:cs typeface="Verdana"/>
                <a:sym typeface="Verdana"/>
              </a:rPr>
              <a:t>booklet</a:t>
            </a:r>
          </a:p>
          <a:p>
            <a:pPr marL="266700" lvl="0" indent="-228600" rtl="0">
              <a:lnSpc>
                <a:spcPct val="115000"/>
              </a:lnSpc>
              <a:spcBef>
                <a:spcPts val="0"/>
              </a:spcBef>
              <a:buNone/>
            </a:pPr>
            <a:endParaRPr lang="en-US" sz="1600" b="1" dirty="0">
              <a:solidFill>
                <a:srgbClr val="F46C18"/>
              </a:solidFill>
            </a:endParaRPr>
          </a:p>
          <a:p>
            <a:pPr marL="266700" lvl="0" indent="-228600" rtl="0">
              <a:lnSpc>
                <a:spcPct val="115000"/>
              </a:lnSpc>
              <a:spcBef>
                <a:spcPts val="0"/>
              </a:spcBef>
              <a:buNone/>
            </a:pPr>
            <a:endParaRPr lang="en-US" sz="1600" b="1" dirty="0" smtClean="0">
              <a:solidFill>
                <a:srgbClr val="F46C18"/>
              </a:solidFill>
              <a:latin typeface="Verdana"/>
              <a:ea typeface="Verdana"/>
              <a:cs typeface="Verdana"/>
              <a:sym typeface="Verdana"/>
            </a:endParaRPr>
          </a:p>
          <a:p>
            <a:pPr marL="266700" lvl="0" indent="-228600" rtl="0">
              <a:lnSpc>
                <a:spcPct val="115000"/>
              </a:lnSpc>
              <a:spcBef>
                <a:spcPts val="0"/>
              </a:spcBef>
              <a:buNone/>
            </a:pPr>
            <a:endParaRPr lang="en-US" sz="1600" b="1" dirty="0">
              <a:solidFill>
                <a:srgbClr val="F46C18"/>
              </a:solidFill>
            </a:endParaRPr>
          </a:p>
          <a:p>
            <a:pPr marL="266700" lvl="0" indent="-228600" rtl="0">
              <a:lnSpc>
                <a:spcPct val="115000"/>
              </a:lnSpc>
              <a:spcBef>
                <a:spcPts val="0"/>
              </a:spcBef>
              <a:buNone/>
            </a:pPr>
            <a:r>
              <a:rPr lang="en-US" sz="2400" dirty="0" smtClean="0">
                <a:solidFill>
                  <a:srgbClr val="FF6600"/>
                </a:solidFill>
                <a:latin typeface="Verdana"/>
                <a:ea typeface="Verdana"/>
                <a:cs typeface="Verdana"/>
                <a:sym typeface="Verdana"/>
              </a:rPr>
              <a:t>Audio </a:t>
            </a:r>
            <a:r>
              <a:rPr lang="en-US" sz="2400" dirty="0">
                <a:solidFill>
                  <a:srgbClr val="FF6600"/>
                </a:solidFill>
                <a:latin typeface="Verdana"/>
                <a:ea typeface="Verdana"/>
                <a:cs typeface="Verdana"/>
                <a:sym typeface="Verdana"/>
              </a:rPr>
              <a:t>recordings for Student’s Book</a:t>
            </a:r>
          </a:p>
          <a:p>
            <a:pPr marL="266700" lvl="0" indent="-228600" rtl="0">
              <a:lnSpc>
                <a:spcPct val="115000"/>
              </a:lnSpc>
              <a:spcBef>
                <a:spcPts val="0"/>
              </a:spcBef>
              <a:buNone/>
            </a:pPr>
            <a:r>
              <a:rPr lang="en-US" sz="1600" dirty="0">
                <a:latin typeface="Verdana"/>
                <a:ea typeface="Verdana"/>
                <a:cs typeface="Verdana"/>
                <a:sym typeface="Verdana"/>
              </a:rPr>
              <a:t>www.English.com/Focus</a:t>
            </a: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365125" y="395287"/>
            <a:ext cx="8229600" cy="900000"/>
          </a:xfrm>
          <a:prstGeom prst="rect">
            <a:avLst/>
          </a:prstGeom>
        </p:spPr>
        <p:txBody>
          <a:bodyPr lIns="91425" tIns="91425" rIns="91425" bIns="91425" anchor="t" anchorCtr="0">
            <a:noAutofit/>
          </a:bodyPr>
          <a:lstStyle/>
          <a:p>
            <a:pPr lvl="0" rtl="0">
              <a:spcBef>
                <a:spcPts val="0"/>
              </a:spcBef>
              <a:buClr>
                <a:schemeClr val="dk1"/>
              </a:buClr>
              <a:buSzPct val="45833"/>
              <a:buFont typeface="Arial"/>
              <a:buNone/>
            </a:pPr>
            <a:r>
              <a:rPr lang="en-US" sz="2400" b="1">
                <a:solidFill>
                  <a:srgbClr val="FF6600"/>
                </a:solidFill>
                <a:latin typeface="Verdana"/>
                <a:ea typeface="Verdana"/>
                <a:cs typeface="Verdana"/>
                <a:sym typeface="Verdana"/>
              </a:rPr>
              <a:t>FOCUS components for Students</a:t>
            </a:r>
          </a:p>
          <a:p>
            <a:pPr lvl="0">
              <a:spcBef>
                <a:spcPts val="0"/>
              </a:spcBef>
              <a:buClr>
                <a:schemeClr val="dk1"/>
              </a:buClr>
              <a:buFont typeface="Arial"/>
              <a:buNone/>
            </a:pPr>
            <a:endParaRPr/>
          </a:p>
        </p:txBody>
      </p:sp>
      <p:sp>
        <p:nvSpPr>
          <p:cNvPr id="610" name="Shape 610"/>
          <p:cNvSpPr txBox="1">
            <a:spLocks noGrp="1"/>
          </p:cNvSpPr>
          <p:nvPr>
            <p:ph type="body" idx="1"/>
          </p:nvPr>
        </p:nvSpPr>
        <p:spPr>
          <a:xfrm>
            <a:off x="365125" y="1546225"/>
            <a:ext cx="8229600" cy="4526100"/>
          </a:xfrm>
          <a:prstGeom prst="rect">
            <a:avLst/>
          </a:prstGeom>
        </p:spPr>
        <p:txBody>
          <a:bodyPr lIns="91425" tIns="91425" rIns="91425" bIns="91425" anchor="t" anchorCtr="0">
            <a:noAutofit/>
          </a:bodyPr>
          <a:lstStyle/>
          <a:p>
            <a:pPr marL="266700" lvl="0" indent="-228600" rtl="0">
              <a:lnSpc>
                <a:spcPct val="115000"/>
              </a:lnSpc>
              <a:spcBef>
                <a:spcPts val="0"/>
              </a:spcBef>
              <a:buNone/>
            </a:pPr>
            <a:r>
              <a:rPr lang="en-US" sz="2400" dirty="0" smtClean="0">
                <a:solidFill>
                  <a:srgbClr val="FF6600"/>
                </a:solidFill>
                <a:latin typeface="Verdana"/>
                <a:ea typeface="Verdana"/>
                <a:cs typeface="Verdana"/>
                <a:sym typeface="Verdana"/>
              </a:rPr>
              <a:t>Workbook</a:t>
            </a:r>
          </a:p>
          <a:p>
            <a:pPr marL="266700" lvl="0" indent="-228600" rtl="0">
              <a:lnSpc>
                <a:spcPct val="115000"/>
              </a:lnSpc>
              <a:spcBef>
                <a:spcPts val="0"/>
              </a:spcBef>
              <a:buNone/>
            </a:pPr>
            <a:endParaRPr lang="en-US" sz="2400" dirty="0" smtClean="0">
              <a:solidFill>
                <a:srgbClr val="FF6600"/>
              </a:solidFill>
              <a:latin typeface="Verdana"/>
              <a:ea typeface="Verdana"/>
              <a:cs typeface="Verdana"/>
              <a:sym typeface="Verdana"/>
            </a:endParaRPr>
          </a:p>
          <a:p>
            <a:pPr marL="266700" lvl="0" indent="-228600" rtl="0">
              <a:lnSpc>
                <a:spcPct val="115000"/>
              </a:lnSpc>
              <a:spcBef>
                <a:spcPts val="0"/>
              </a:spcBef>
              <a:buNone/>
            </a:pPr>
            <a:r>
              <a:rPr lang="en-US" sz="1600" dirty="0" smtClean="0">
                <a:solidFill>
                  <a:schemeClr val="dk1"/>
                </a:solidFill>
              </a:rPr>
              <a:t>·</a:t>
            </a:r>
            <a:r>
              <a:rPr lang="en-US" sz="1600" dirty="0" smtClean="0">
                <a:solidFill>
                  <a:schemeClr val="dk1"/>
                </a:solidFill>
                <a:latin typeface="Times New Roman"/>
                <a:ea typeface="Times New Roman"/>
                <a:cs typeface="Times New Roman"/>
                <a:sym typeface="Times New Roman"/>
              </a:rPr>
              <a:t>  </a:t>
            </a:r>
            <a:r>
              <a:rPr lang="en-US" sz="1600" dirty="0">
                <a:solidFill>
                  <a:schemeClr val="dk1"/>
                </a:solidFill>
                <a:latin typeface="Verdana"/>
                <a:ea typeface="Verdana"/>
                <a:cs typeface="Verdana"/>
                <a:sym typeface="Verdana"/>
              </a:rPr>
              <a:t>More specific </a:t>
            </a:r>
            <a:r>
              <a:rPr lang="en-US" sz="1600" b="1" dirty="0">
                <a:solidFill>
                  <a:schemeClr val="dk1"/>
                </a:solidFill>
                <a:latin typeface="Verdana"/>
                <a:ea typeface="Verdana"/>
                <a:cs typeface="Verdana"/>
                <a:sym typeface="Verdana"/>
              </a:rPr>
              <a:t>exam style practice</a:t>
            </a:r>
            <a:r>
              <a:rPr lang="en-US" sz="1600" dirty="0">
                <a:solidFill>
                  <a:schemeClr val="dk1"/>
                </a:solidFill>
                <a:latin typeface="Verdana"/>
                <a:ea typeface="Verdana"/>
                <a:cs typeface="Verdana"/>
                <a:sym typeface="Verdana"/>
              </a:rPr>
              <a:t> (Cambridge ESOL)</a:t>
            </a:r>
          </a:p>
          <a:p>
            <a:pPr marL="266700" lvl="0" indent="-228600" rtl="0">
              <a:lnSpc>
                <a:spcPct val="115000"/>
              </a:lnSpc>
              <a:spcBef>
                <a:spcPts val="0"/>
              </a:spcBef>
              <a:buClr>
                <a:schemeClr val="dk1"/>
              </a:buClr>
              <a:buSzPct val="68750"/>
              <a:buFont typeface="Arial"/>
              <a:buNone/>
            </a:pPr>
            <a:r>
              <a:rPr lang="en-US" sz="1600" dirty="0">
                <a:solidFill>
                  <a:schemeClr val="dk1"/>
                </a:solidFill>
              </a:rPr>
              <a:t>·</a:t>
            </a:r>
            <a:r>
              <a:rPr lang="en-US" sz="1600" dirty="0">
                <a:solidFill>
                  <a:schemeClr val="dk1"/>
                </a:solidFill>
                <a:latin typeface="Times New Roman"/>
                <a:ea typeface="Times New Roman"/>
                <a:cs typeface="Times New Roman"/>
                <a:sym typeface="Times New Roman"/>
              </a:rPr>
              <a:t>  </a:t>
            </a:r>
            <a:r>
              <a:rPr lang="en-US" sz="1600" b="1" dirty="0"/>
              <a:t>E</a:t>
            </a:r>
            <a:r>
              <a:rPr lang="en-US" sz="1600" b="1" dirty="0" smtClean="0">
                <a:solidFill>
                  <a:schemeClr val="dk1"/>
                </a:solidFill>
                <a:latin typeface="Verdana"/>
                <a:ea typeface="Verdana"/>
                <a:cs typeface="Verdana"/>
                <a:sym typeface="Verdana"/>
              </a:rPr>
              <a:t>xam </a:t>
            </a:r>
            <a:r>
              <a:rPr lang="en-US" sz="1600" b="1" dirty="0">
                <a:solidFill>
                  <a:schemeClr val="dk1"/>
                </a:solidFill>
                <a:latin typeface="Verdana"/>
                <a:ea typeface="Verdana"/>
                <a:cs typeface="Verdana"/>
                <a:sym typeface="Verdana"/>
              </a:rPr>
              <a:t>strategies</a:t>
            </a:r>
          </a:p>
          <a:p>
            <a:pPr marL="266700" lvl="0" indent="-228600" rtl="0">
              <a:lnSpc>
                <a:spcPct val="115000"/>
              </a:lnSpc>
              <a:spcBef>
                <a:spcPts val="0"/>
              </a:spcBef>
              <a:buClr>
                <a:schemeClr val="dk1"/>
              </a:buClr>
              <a:buSzPct val="68750"/>
              <a:buFont typeface="Arial"/>
              <a:buNone/>
            </a:pPr>
            <a:r>
              <a:rPr lang="en-US" sz="1600" dirty="0">
                <a:solidFill>
                  <a:schemeClr val="dk1"/>
                </a:solidFill>
              </a:rPr>
              <a:t>·</a:t>
            </a:r>
            <a:r>
              <a:rPr lang="en-US" sz="1600" dirty="0">
                <a:solidFill>
                  <a:schemeClr val="dk1"/>
                </a:solidFill>
                <a:latin typeface="Times New Roman"/>
                <a:ea typeface="Times New Roman"/>
                <a:cs typeface="Times New Roman"/>
                <a:sym typeface="Times New Roman"/>
              </a:rPr>
              <a:t>   </a:t>
            </a:r>
            <a:r>
              <a:rPr lang="en-US" sz="1600" b="1" dirty="0">
                <a:solidFill>
                  <a:schemeClr val="dk1"/>
                </a:solidFill>
                <a:latin typeface="Verdana"/>
                <a:ea typeface="Verdana"/>
                <a:cs typeface="Verdana"/>
                <a:sym typeface="Verdana"/>
              </a:rPr>
              <a:t>Topic Word list</a:t>
            </a:r>
            <a:r>
              <a:rPr lang="en-US" sz="1600" dirty="0">
                <a:solidFill>
                  <a:schemeClr val="dk1"/>
                </a:solidFill>
                <a:latin typeface="Verdana"/>
                <a:ea typeface="Verdana"/>
                <a:cs typeface="Verdana"/>
                <a:sym typeface="Verdana"/>
              </a:rPr>
              <a:t> </a:t>
            </a:r>
          </a:p>
          <a:p>
            <a:pPr marL="38100" lvl="0" indent="0" rtl="0">
              <a:lnSpc>
                <a:spcPct val="115000"/>
              </a:lnSpc>
              <a:spcBef>
                <a:spcPts val="0"/>
              </a:spcBef>
              <a:buNone/>
            </a:pPr>
            <a:endParaRPr sz="1600" dirty="0">
              <a:solidFill>
                <a:schemeClr val="dk1"/>
              </a:solidFill>
              <a:latin typeface="Verdana"/>
              <a:ea typeface="Verdana"/>
              <a:cs typeface="Verdana"/>
              <a:sym typeface="Verdana"/>
            </a:endParaRPr>
          </a:p>
          <a:p>
            <a:pPr marL="266700" lvl="0" indent="-228600" rtl="0">
              <a:lnSpc>
                <a:spcPct val="115000"/>
              </a:lnSpc>
              <a:spcBef>
                <a:spcPts val="0"/>
              </a:spcBef>
              <a:buNone/>
            </a:pPr>
            <a:endParaRPr sz="1600" dirty="0">
              <a:solidFill>
                <a:srgbClr val="FF6600"/>
              </a:solidFill>
              <a:latin typeface="Verdana"/>
              <a:ea typeface="Verdana"/>
              <a:cs typeface="Verdana"/>
              <a:sym typeface="Verdana"/>
            </a:endParaRPr>
          </a:p>
          <a:p>
            <a:pPr marL="266700" lvl="0" indent="-228600" rtl="0">
              <a:lnSpc>
                <a:spcPct val="115000"/>
              </a:lnSpc>
              <a:spcBef>
                <a:spcPts val="0"/>
              </a:spcBef>
              <a:buNone/>
            </a:pPr>
            <a:r>
              <a:rPr lang="en-US" sz="2400" dirty="0">
                <a:solidFill>
                  <a:srgbClr val="FF6600"/>
                </a:solidFill>
                <a:latin typeface="Verdana"/>
                <a:ea typeface="Verdana"/>
                <a:cs typeface="Verdana"/>
                <a:sym typeface="Verdana"/>
              </a:rPr>
              <a:t>Exam Practice </a:t>
            </a:r>
            <a:r>
              <a:rPr lang="en-US" sz="2400" dirty="0" smtClean="0">
                <a:solidFill>
                  <a:srgbClr val="FF6600"/>
                </a:solidFill>
                <a:latin typeface="Verdana"/>
                <a:ea typeface="Verdana"/>
                <a:cs typeface="Verdana"/>
                <a:sym typeface="Verdana"/>
              </a:rPr>
              <a:t>Booklet</a:t>
            </a:r>
          </a:p>
          <a:p>
            <a:pPr marL="266700" lvl="0" indent="-228600" rtl="0">
              <a:lnSpc>
                <a:spcPct val="115000"/>
              </a:lnSpc>
              <a:spcBef>
                <a:spcPts val="0"/>
              </a:spcBef>
              <a:buNone/>
            </a:pPr>
            <a:endParaRPr lang="en-US" sz="2400" dirty="0">
              <a:solidFill>
                <a:srgbClr val="FF6600"/>
              </a:solidFill>
              <a:latin typeface="Verdana"/>
              <a:ea typeface="Verdana"/>
              <a:cs typeface="Verdana"/>
              <a:sym typeface="Verdana"/>
            </a:endParaRPr>
          </a:p>
          <a:p>
            <a:pPr marL="0" lvl="0" indent="-228600" rtl="0">
              <a:lnSpc>
                <a:spcPct val="115000"/>
              </a:lnSpc>
              <a:spcBef>
                <a:spcPts val="0"/>
              </a:spcBef>
              <a:buNone/>
            </a:pPr>
            <a:r>
              <a:rPr lang="en-US" sz="1600" dirty="0">
                <a:solidFill>
                  <a:srgbClr val="222222"/>
                </a:solidFill>
                <a:highlight>
                  <a:srgbClr val="FFFFFF"/>
                </a:highlight>
                <a:latin typeface="Verdana"/>
                <a:ea typeface="Verdana"/>
                <a:cs typeface="Verdana"/>
                <a:sym typeface="Verdana"/>
              </a:rPr>
              <a:t>   </a:t>
            </a:r>
            <a:r>
              <a:rPr lang="en-US" sz="1600" dirty="0">
                <a:solidFill>
                  <a:schemeClr val="dk1"/>
                </a:solidFill>
              </a:rPr>
              <a:t>·</a:t>
            </a:r>
            <a:r>
              <a:rPr lang="en-US" sz="1600" dirty="0">
                <a:solidFill>
                  <a:schemeClr val="dk1"/>
                </a:solidFill>
                <a:latin typeface="Times New Roman"/>
                <a:ea typeface="Times New Roman"/>
                <a:cs typeface="Times New Roman"/>
                <a:sym typeface="Times New Roman"/>
              </a:rPr>
              <a:t>  </a:t>
            </a:r>
            <a:r>
              <a:rPr lang="en-US" sz="1600" dirty="0">
                <a:solidFill>
                  <a:srgbClr val="222222"/>
                </a:solidFill>
                <a:highlight>
                  <a:srgbClr val="FFFFFF"/>
                </a:highlight>
                <a:latin typeface="Verdana"/>
                <a:ea typeface="Verdana"/>
                <a:cs typeface="Verdana"/>
                <a:sym typeface="Verdana"/>
              </a:rPr>
              <a:t>Focus Practice Tests Plus booklets available for </a:t>
            </a:r>
            <a:r>
              <a:rPr lang="en-US" sz="1600" b="1" dirty="0">
                <a:solidFill>
                  <a:srgbClr val="222222"/>
                </a:solidFill>
                <a:highlight>
                  <a:srgbClr val="FFFFFF"/>
                </a:highlight>
                <a:latin typeface="Verdana"/>
                <a:ea typeface="Verdana"/>
                <a:cs typeface="Verdana"/>
                <a:sym typeface="Verdana"/>
              </a:rPr>
              <a:t>Cambridge exams</a:t>
            </a:r>
            <a:r>
              <a:rPr lang="en-US" sz="1600" dirty="0">
                <a:solidFill>
                  <a:srgbClr val="222222"/>
                </a:solidFill>
                <a:highlight>
                  <a:srgbClr val="FFFFFF"/>
                </a:highlight>
                <a:latin typeface="Verdana"/>
                <a:ea typeface="Verdana"/>
                <a:cs typeface="Verdana"/>
                <a:sym typeface="Verdana"/>
              </a:rPr>
              <a:t> </a:t>
            </a:r>
          </a:p>
          <a:p>
            <a:pPr marL="0" lvl="0" indent="-228600" rtl="0">
              <a:lnSpc>
                <a:spcPct val="115000"/>
              </a:lnSpc>
              <a:spcBef>
                <a:spcPts val="0"/>
              </a:spcBef>
              <a:buNone/>
            </a:pPr>
            <a:r>
              <a:rPr lang="en-US" sz="1600" dirty="0">
                <a:solidFill>
                  <a:srgbClr val="222222"/>
                </a:solidFill>
                <a:highlight>
                  <a:srgbClr val="FFFFFF"/>
                </a:highlight>
                <a:latin typeface="Verdana"/>
                <a:ea typeface="Verdana"/>
                <a:cs typeface="Verdana"/>
                <a:sym typeface="Verdana"/>
              </a:rPr>
              <a:t>   </a:t>
            </a:r>
            <a:r>
              <a:rPr lang="en-US" sz="1600" dirty="0">
                <a:solidFill>
                  <a:schemeClr val="dk1"/>
                </a:solidFill>
              </a:rPr>
              <a:t>·</a:t>
            </a:r>
            <a:r>
              <a:rPr lang="en-US" sz="1600" dirty="0">
                <a:solidFill>
                  <a:schemeClr val="dk1"/>
                </a:solidFill>
                <a:latin typeface="Times New Roman"/>
                <a:ea typeface="Times New Roman"/>
                <a:cs typeface="Times New Roman"/>
                <a:sym typeface="Times New Roman"/>
              </a:rPr>
              <a:t>  </a:t>
            </a:r>
            <a:r>
              <a:rPr lang="en-US" sz="1600" b="1" dirty="0">
                <a:solidFill>
                  <a:srgbClr val="222222"/>
                </a:solidFill>
                <a:highlight>
                  <a:srgbClr val="FFFFFF"/>
                </a:highlight>
                <a:latin typeface="Verdana"/>
                <a:ea typeface="Verdana"/>
                <a:cs typeface="Verdana"/>
                <a:sym typeface="Verdana"/>
              </a:rPr>
              <a:t>2 practice tests</a:t>
            </a:r>
            <a:r>
              <a:rPr lang="en-US" sz="1600" dirty="0">
                <a:solidFill>
                  <a:srgbClr val="222222"/>
                </a:solidFill>
                <a:highlight>
                  <a:srgbClr val="FFFFFF"/>
                </a:highlight>
                <a:latin typeface="Verdana"/>
                <a:ea typeface="Verdana"/>
                <a:cs typeface="Verdana"/>
                <a:sym typeface="Verdana"/>
              </a:rPr>
              <a:t> in each book </a:t>
            </a:r>
          </a:p>
          <a:p>
            <a:pPr marL="266700" lvl="0" indent="-228600" rtl="0">
              <a:lnSpc>
                <a:spcPct val="115000"/>
              </a:lnSpc>
              <a:spcBef>
                <a:spcPts val="0"/>
              </a:spcBef>
              <a:buNone/>
            </a:pPr>
            <a:r>
              <a:rPr lang="en-US" sz="1600" dirty="0">
                <a:solidFill>
                  <a:schemeClr val="dk1"/>
                </a:solidFill>
              </a:rPr>
              <a:t>·</a:t>
            </a:r>
            <a:r>
              <a:rPr lang="en-US" sz="1600" dirty="0">
                <a:solidFill>
                  <a:schemeClr val="dk1"/>
                </a:solidFill>
                <a:latin typeface="Times New Roman"/>
                <a:ea typeface="Times New Roman"/>
                <a:cs typeface="Times New Roman"/>
                <a:sym typeface="Times New Roman"/>
              </a:rPr>
              <a:t>  </a:t>
            </a:r>
            <a:r>
              <a:rPr lang="en-US" sz="1600" b="1" dirty="0">
                <a:solidFill>
                  <a:srgbClr val="222222"/>
                </a:solidFill>
                <a:latin typeface="Verdana"/>
                <a:ea typeface="Verdana"/>
                <a:cs typeface="Verdana"/>
                <a:sym typeface="Verdana"/>
              </a:rPr>
              <a:t>Exam guidance, tips and strategies</a:t>
            </a:r>
            <a:r>
              <a:rPr lang="en-US" sz="1600" dirty="0">
                <a:solidFill>
                  <a:srgbClr val="222222"/>
                </a:solidFill>
                <a:latin typeface="Verdana"/>
                <a:ea typeface="Verdana"/>
                <a:cs typeface="Verdana"/>
                <a:sym typeface="Verdana"/>
              </a:rPr>
              <a:t> for each exam</a:t>
            </a:r>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a:xfrm>
            <a:off x="365125" y="395287"/>
            <a:ext cx="8229600" cy="900000"/>
          </a:xfrm>
          <a:prstGeom prst="rect">
            <a:avLst/>
          </a:prstGeom>
        </p:spPr>
        <p:txBody>
          <a:bodyPr lIns="91425" tIns="91425" rIns="91425" bIns="91425" anchor="t" anchorCtr="0">
            <a:noAutofit/>
          </a:bodyPr>
          <a:lstStyle/>
          <a:p>
            <a:pPr lvl="0">
              <a:spcBef>
                <a:spcPts val="0"/>
              </a:spcBef>
              <a:buClr>
                <a:schemeClr val="dk1"/>
              </a:buClr>
              <a:buSzPct val="45833"/>
              <a:buFont typeface="Arial"/>
              <a:buNone/>
            </a:pPr>
            <a:r>
              <a:rPr lang="en-US" sz="2400" b="1">
                <a:solidFill>
                  <a:srgbClr val="FF6600"/>
                </a:solidFill>
                <a:latin typeface="Verdana"/>
                <a:ea typeface="Verdana"/>
                <a:cs typeface="Verdana"/>
                <a:sym typeface="Verdana"/>
              </a:rPr>
              <a:t>FOCUS components for Teachers</a:t>
            </a:r>
          </a:p>
        </p:txBody>
      </p:sp>
      <p:sp>
        <p:nvSpPr>
          <p:cNvPr id="618" name="Shape 618"/>
          <p:cNvSpPr txBox="1">
            <a:spLocks noGrp="1"/>
          </p:cNvSpPr>
          <p:nvPr>
            <p:ph type="body" idx="1"/>
          </p:nvPr>
        </p:nvSpPr>
        <p:spPr>
          <a:xfrm>
            <a:off x="365125" y="1295275"/>
            <a:ext cx="8229600" cy="4526100"/>
          </a:xfrm>
          <a:prstGeom prst="rect">
            <a:avLst/>
          </a:prstGeom>
        </p:spPr>
        <p:txBody>
          <a:bodyPr lIns="91425" tIns="91425" rIns="91425" bIns="91425" anchor="t" anchorCtr="0">
            <a:noAutofit/>
          </a:bodyPr>
          <a:lstStyle/>
          <a:p>
            <a:pPr rtl="0">
              <a:spcBef>
                <a:spcPts val="0"/>
              </a:spcBef>
              <a:buNone/>
            </a:pPr>
            <a:r>
              <a:rPr lang="en-US" sz="2400">
                <a:solidFill>
                  <a:srgbClr val="FF6600"/>
                </a:solidFill>
                <a:latin typeface="Verdana"/>
                <a:ea typeface="Verdana"/>
                <a:cs typeface="Verdana"/>
                <a:sym typeface="Verdana"/>
              </a:rPr>
              <a:t>Teacher’s Book</a:t>
            </a:r>
          </a:p>
          <a:p>
            <a:pPr marL="228600" lvl="0" rtl="0">
              <a:lnSpc>
                <a:spcPct val="115000"/>
              </a:lnSpc>
              <a:spcBef>
                <a:spcPts val="0"/>
              </a:spcBef>
              <a:buNone/>
            </a:pPr>
            <a:r>
              <a:rPr lang="en-US" sz="1600">
                <a:solidFill>
                  <a:schemeClr val="dk1"/>
                </a:solidFill>
                <a:latin typeface="Verdana"/>
                <a:ea typeface="Verdana"/>
                <a:cs typeface="Verdana"/>
                <a:sym typeface="Verdana"/>
              </a:rPr>
              <a:t>·  </a:t>
            </a:r>
            <a:r>
              <a:rPr lang="en-US" sz="1000">
                <a:solidFill>
                  <a:schemeClr val="dk1"/>
                </a:solidFill>
                <a:latin typeface="Verdana"/>
                <a:ea typeface="Verdana"/>
                <a:cs typeface="Verdana"/>
                <a:sym typeface="Verdana"/>
              </a:rPr>
              <a:t> </a:t>
            </a:r>
            <a:r>
              <a:rPr lang="en-US" sz="1600">
                <a:solidFill>
                  <a:schemeClr val="dk1"/>
                </a:solidFill>
                <a:latin typeface="Verdana"/>
                <a:ea typeface="Verdana"/>
                <a:cs typeface="Verdana"/>
                <a:sym typeface="Verdana"/>
              </a:rPr>
              <a:t>Includes full Student’s Book pages in colour, with answers, practical teaching tips and extra resources to supplement each unit.</a:t>
            </a:r>
          </a:p>
          <a:p>
            <a:pPr marL="228600" lvl="0" rtl="0">
              <a:lnSpc>
                <a:spcPct val="115000"/>
              </a:lnSpc>
              <a:spcBef>
                <a:spcPts val="0"/>
              </a:spcBef>
              <a:buClr>
                <a:schemeClr val="dk1"/>
              </a:buClr>
              <a:buSzPct val="68750"/>
              <a:buFont typeface="Arial"/>
              <a:buNone/>
            </a:pPr>
            <a:r>
              <a:rPr lang="en-US" sz="1600">
                <a:solidFill>
                  <a:schemeClr val="dk1"/>
                </a:solidFill>
                <a:latin typeface="Verdana"/>
                <a:ea typeface="Verdana"/>
                <a:cs typeface="Verdana"/>
                <a:sym typeface="Verdana"/>
              </a:rPr>
              <a:t>·  </a:t>
            </a:r>
            <a:r>
              <a:rPr lang="en-US" sz="1000">
                <a:solidFill>
                  <a:schemeClr val="dk1"/>
                </a:solidFill>
                <a:latin typeface="Verdana"/>
                <a:ea typeface="Verdana"/>
                <a:cs typeface="Verdana"/>
                <a:sym typeface="Verdana"/>
              </a:rPr>
              <a:t> </a:t>
            </a:r>
            <a:r>
              <a:rPr lang="en-US" sz="1600">
                <a:solidFill>
                  <a:schemeClr val="dk1"/>
                </a:solidFill>
                <a:latin typeface="Verdana"/>
                <a:ea typeface="Verdana"/>
                <a:cs typeface="Verdana"/>
                <a:sym typeface="Verdana"/>
              </a:rPr>
              <a:t>24 page Word Store booklet</a:t>
            </a:r>
          </a:p>
          <a:p>
            <a:pPr marL="228600" lvl="0" rtl="0">
              <a:lnSpc>
                <a:spcPct val="115000"/>
              </a:lnSpc>
              <a:spcBef>
                <a:spcPts val="0"/>
              </a:spcBef>
              <a:buClr>
                <a:schemeClr val="dk1"/>
              </a:buClr>
              <a:buSzPct val="68750"/>
              <a:buFont typeface="Arial"/>
              <a:buNone/>
            </a:pPr>
            <a:r>
              <a:rPr lang="en-US" sz="1600">
                <a:solidFill>
                  <a:schemeClr val="dk1"/>
                </a:solidFill>
                <a:latin typeface="Verdana"/>
                <a:ea typeface="Verdana"/>
                <a:cs typeface="Verdana"/>
                <a:sym typeface="Verdana"/>
              </a:rPr>
              <a:t>·  GSE Can-Do statements and score bands</a:t>
            </a:r>
          </a:p>
          <a:p>
            <a:pPr marL="228600" lvl="0" rtl="0">
              <a:lnSpc>
                <a:spcPct val="115000"/>
              </a:lnSpc>
              <a:spcBef>
                <a:spcPts val="0"/>
              </a:spcBef>
              <a:buNone/>
            </a:pPr>
            <a:r>
              <a:rPr lang="en-US" sz="1600">
                <a:solidFill>
                  <a:schemeClr val="dk1"/>
                </a:solidFill>
                <a:latin typeface="Verdana"/>
                <a:ea typeface="Verdana"/>
                <a:cs typeface="Verdana"/>
                <a:sym typeface="Verdana"/>
              </a:rPr>
              <a:t>·  Suggested opportunities for pair work and peer assessment</a:t>
            </a:r>
          </a:p>
          <a:p>
            <a:pPr marL="228600" lvl="0" rtl="0">
              <a:lnSpc>
                <a:spcPct val="115000"/>
              </a:lnSpc>
              <a:spcBef>
                <a:spcPts val="0"/>
              </a:spcBef>
              <a:buNone/>
            </a:pPr>
            <a:r>
              <a:rPr lang="en-US" sz="1600">
                <a:solidFill>
                  <a:schemeClr val="dk1"/>
                </a:solidFill>
                <a:latin typeface="Verdana"/>
                <a:ea typeface="Verdana"/>
                <a:cs typeface="Verdana"/>
                <a:sym typeface="Verdana"/>
              </a:rPr>
              <a:t>·  Notes for interactive video</a:t>
            </a:r>
          </a:p>
          <a:p>
            <a:pPr marL="0" indent="0" rtl="0">
              <a:spcBef>
                <a:spcPts val="0"/>
              </a:spcBef>
              <a:buNone/>
            </a:pPr>
            <a:r>
              <a:rPr lang="en-US" sz="2400">
                <a:solidFill>
                  <a:srgbClr val="FF6600"/>
                </a:solidFill>
                <a:latin typeface="Verdana"/>
                <a:ea typeface="Verdana"/>
                <a:cs typeface="Verdana"/>
                <a:sym typeface="Verdana"/>
              </a:rPr>
              <a:t>Multi-Rom</a:t>
            </a:r>
          </a:p>
          <a:p>
            <a:pPr marL="228600" lvl="0" rtl="0">
              <a:lnSpc>
                <a:spcPct val="115000"/>
              </a:lnSpc>
              <a:spcBef>
                <a:spcPts val="0"/>
              </a:spcBef>
              <a:buClr>
                <a:schemeClr val="dk1"/>
              </a:buClr>
              <a:buSzPct val="68750"/>
              <a:buFont typeface="Arial"/>
              <a:buNone/>
            </a:pPr>
            <a:r>
              <a:rPr lang="en-US" sz="1600">
                <a:solidFill>
                  <a:schemeClr val="dk1"/>
                </a:solidFill>
                <a:latin typeface="Verdana"/>
                <a:ea typeface="Verdana"/>
                <a:cs typeface="Verdana"/>
                <a:sym typeface="Verdana"/>
              </a:rPr>
              <a:t>·   Functional grammar videos + worksheets</a:t>
            </a:r>
          </a:p>
          <a:p>
            <a:pPr marL="228600" lvl="0" rtl="0">
              <a:lnSpc>
                <a:spcPct val="115000"/>
              </a:lnSpc>
              <a:spcBef>
                <a:spcPts val="0"/>
              </a:spcBef>
              <a:buClr>
                <a:schemeClr val="dk1"/>
              </a:buClr>
              <a:buSzPct val="68750"/>
              <a:buFont typeface="Arial"/>
              <a:buNone/>
            </a:pPr>
            <a:r>
              <a:rPr lang="en-US" sz="1600">
                <a:solidFill>
                  <a:schemeClr val="dk1"/>
                </a:solidFill>
                <a:latin typeface="Verdana"/>
                <a:ea typeface="Verdana"/>
                <a:cs typeface="Verdana"/>
                <a:sym typeface="Verdana"/>
              </a:rPr>
              <a:t>·   Interactive Speaking videos</a:t>
            </a:r>
          </a:p>
          <a:p>
            <a:pPr marL="228600" lvl="0" rtl="0">
              <a:lnSpc>
                <a:spcPct val="115000"/>
              </a:lnSpc>
              <a:spcBef>
                <a:spcPts val="0"/>
              </a:spcBef>
              <a:buClr>
                <a:schemeClr val="dk1"/>
              </a:buClr>
              <a:buSzPct val="68750"/>
              <a:buFont typeface="Arial"/>
              <a:buNone/>
            </a:pPr>
            <a:r>
              <a:rPr lang="en-US" sz="1600">
                <a:solidFill>
                  <a:schemeClr val="dk1"/>
                </a:solidFill>
                <a:latin typeface="Verdana"/>
                <a:ea typeface="Verdana"/>
                <a:cs typeface="Verdana"/>
                <a:sym typeface="Verdana"/>
              </a:rPr>
              <a:t>·   Photocopiable materials</a:t>
            </a:r>
          </a:p>
          <a:p>
            <a:pPr marL="228600" lvl="0" rtl="0">
              <a:lnSpc>
                <a:spcPct val="115000"/>
              </a:lnSpc>
              <a:spcBef>
                <a:spcPts val="0"/>
              </a:spcBef>
              <a:buNone/>
            </a:pPr>
            <a:r>
              <a:rPr lang="en-US" sz="1600">
                <a:solidFill>
                  <a:schemeClr val="dk1"/>
                </a:solidFill>
                <a:latin typeface="Verdana"/>
                <a:ea typeface="Verdana"/>
                <a:cs typeface="Verdana"/>
                <a:sym typeface="Verdana"/>
              </a:rPr>
              <a:t>·   Test programme</a:t>
            </a:r>
          </a:p>
          <a:p>
            <a:pPr marL="228600" lvl="0" rtl="0">
              <a:lnSpc>
                <a:spcPct val="115000"/>
              </a:lnSpc>
              <a:spcBef>
                <a:spcPts val="0"/>
              </a:spcBef>
              <a:buNone/>
            </a:pPr>
            <a:endParaRPr sz="1600">
              <a:solidFill>
                <a:schemeClr val="dk1"/>
              </a:solidFill>
              <a:latin typeface="Verdana"/>
              <a:ea typeface="Verdana"/>
              <a:cs typeface="Verdana"/>
              <a:sym typeface="Verdana"/>
            </a:endParaRPr>
          </a:p>
          <a:p>
            <a:pPr marL="228600" lvl="0" rtl="0">
              <a:lnSpc>
                <a:spcPct val="115000"/>
              </a:lnSpc>
              <a:spcBef>
                <a:spcPts val="0"/>
              </a:spcBef>
              <a:buNone/>
            </a:pPr>
            <a:r>
              <a:rPr lang="en-US" sz="2400">
                <a:solidFill>
                  <a:srgbClr val="FF6600"/>
                </a:solidFill>
                <a:latin typeface="Verdana"/>
                <a:ea typeface="Verdana"/>
                <a:cs typeface="Verdana"/>
                <a:sym typeface="Verdana"/>
              </a:rPr>
              <a:t>Class Audio CDs</a:t>
            </a:r>
          </a:p>
          <a:p>
            <a:pPr marL="228600" lvl="0" rtl="0">
              <a:lnSpc>
                <a:spcPct val="115000"/>
              </a:lnSpc>
              <a:spcBef>
                <a:spcPts val="0"/>
              </a:spcBef>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latin typeface="Verdana"/>
                <a:ea typeface="Verdana"/>
                <a:cs typeface="Verdana"/>
                <a:sym typeface="Verdana"/>
              </a:rPr>
              <a:t>Contains all the listening activities in the Student’s Book</a:t>
            </a:r>
          </a:p>
          <a:p>
            <a:pPr marL="228600" lvl="0" rtl="0">
              <a:lnSpc>
                <a:spcPct val="115000"/>
              </a:lnSpc>
              <a:spcBef>
                <a:spcPts val="0"/>
              </a:spcBef>
              <a:buNone/>
            </a:pPr>
            <a:endParaRPr sz="2400">
              <a:solidFill>
                <a:srgbClr val="FF6600"/>
              </a:solidFill>
              <a:latin typeface="Verdana"/>
              <a:ea typeface="Verdana"/>
              <a:cs typeface="Verdana"/>
              <a:sym typeface="Verdana"/>
            </a:endParaRPr>
          </a:p>
          <a:p>
            <a:pPr marL="228600" lvl="0" rtl="0">
              <a:lnSpc>
                <a:spcPct val="115000"/>
              </a:lnSpc>
              <a:spcBef>
                <a:spcPts val="0"/>
              </a:spcBef>
              <a:buClr>
                <a:schemeClr val="dk1"/>
              </a:buClr>
              <a:buFont typeface="Arial"/>
              <a:buNone/>
            </a:pPr>
            <a:endParaRPr sz="1600">
              <a:solidFill>
                <a:schemeClr val="dk1"/>
              </a:solidFill>
              <a:latin typeface="Verdana"/>
              <a:ea typeface="Verdana"/>
              <a:cs typeface="Verdana"/>
              <a:sym typeface="Verdana"/>
            </a:endParaRPr>
          </a:p>
          <a:p>
            <a:pPr>
              <a:spcBef>
                <a:spcPts val="0"/>
              </a:spcBef>
              <a:buNone/>
            </a:pPr>
            <a:endParaRPr/>
          </a:p>
        </p:txBody>
      </p:sp>
      <p:sp>
        <p:nvSpPr>
          <p:cNvPr id="619" name="Shape 619"/>
          <p:cNvSpPr txBox="1">
            <a:spLocks noGrp="1"/>
          </p:cNvSpPr>
          <p:nvPr>
            <p:ph type="sldNum" idx="12"/>
          </p:nvPr>
        </p:nvSpPr>
        <p:spPr>
          <a:xfrm>
            <a:off x="152400" y="6545262"/>
            <a:ext cx="331800" cy="179399"/>
          </a:xfrm>
          <a:prstGeom prst="rect">
            <a:avLst/>
          </a:prstGeom>
        </p:spPr>
        <p:txBody>
          <a:bodyPr lIns="0" tIns="0" rIns="0" bIns="0" anchor="t" anchorCtr="0">
            <a:noAutofit/>
          </a:bodyPr>
          <a:lstStyle/>
          <a:p>
            <a:pPr lvl="0">
              <a:spcBef>
                <a:spcPts val="0"/>
              </a:spcBef>
              <a:buClr>
                <a:schemeClr val="lt1"/>
              </a:buClr>
              <a:buSzPct val="25000"/>
              <a:buFont typeface="Verdana"/>
              <a:buNone/>
            </a:pPr>
            <a:fld id="{00000000-1234-1234-1234-123412341234}" type="slidenum">
              <a:rPr lang="en-US"/>
              <a:pPr lvl="0">
                <a:spcBef>
                  <a:spcPts val="0"/>
                </a:spcBef>
                <a:buClr>
                  <a:schemeClr val="lt1"/>
                </a:buClr>
                <a:buSzPct val="25000"/>
                <a:buFont typeface="Verdana"/>
                <a:buNone/>
              </a:pPr>
              <a:t>37</a:t>
            </a:fld>
            <a:endParaRPr lang="en-US"/>
          </a:p>
        </p:txBody>
      </p:sp>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365125" y="395287"/>
            <a:ext cx="8229600" cy="4047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US" sz="2400" b="1">
                <a:solidFill>
                  <a:schemeClr val="hlink"/>
                </a:solidFill>
                <a:latin typeface="Verdana"/>
                <a:ea typeface="Verdana"/>
                <a:cs typeface="Verdana"/>
                <a:sym typeface="Verdana"/>
              </a:rPr>
              <a:t>FOCUS Teacher’s Book - Friend at Hand</a:t>
            </a:r>
          </a:p>
        </p:txBody>
      </p:sp>
      <p:sp>
        <p:nvSpPr>
          <p:cNvPr id="626" name="Shape 626"/>
          <p:cNvSpPr txBox="1">
            <a:spLocks noGrp="1"/>
          </p:cNvSpPr>
          <p:nvPr>
            <p:ph type="sldNum" idx="12"/>
          </p:nvPr>
        </p:nvSpPr>
        <p:spPr>
          <a:xfrm>
            <a:off x="152400" y="6545262"/>
            <a:ext cx="331800" cy="179399"/>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38</a:t>
            </a:fld>
            <a:endParaRPr lang="en-US" sz="1400" b="0" i="0" u="none" strike="noStrike" cap="none" baseline="0">
              <a:solidFill>
                <a:srgbClr val="000000"/>
              </a:solidFill>
              <a:latin typeface="Arial"/>
              <a:ea typeface="Arial"/>
              <a:cs typeface="Arial"/>
              <a:sym typeface="Arial"/>
            </a:endParaRPr>
          </a:p>
        </p:txBody>
      </p:sp>
      <p:pic>
        <p:nvPicPr>
          <p:cNvPr id="627" name="Shape 627"/>
          <p:cNvPicPr preferRelativeResize="0"/>
          <p:nvPr/>
        </p:nvPicPr>
        <p:blipFill rotWithShape="1">
          <a:blip r:embed="rId3">
            <a:alphaModFix/>
          </a:blip>
          <a:srcRect/>
          <a:stretch/>
        </p:blipFill>
        <p:spPr>
          <a:xfrm>
            <a:off x="1041901" y="1238412"/>
            <a:ext cx="7060199" cy="4991400"/>
          </a:xfrm>
          <a:prstGeom prst="rect">
            <a:avLst/>
          </a:prstGeom>
          <a:noFill/>
          <a:ln>
            <a:noFill/>
          </a:ln>
        </p:spPr>
      </p:pic>
      <p:sp>
        <p:nvSpPr>
          <p:cNvPr id="628" name="Shape 628"/>
          <p:cNvSpPr/>
          <p:nvPr/>
        </p:nvSpPr>
        <p:spPr>
          <a:xfrm>
            <a:off x="919200" y="2666987"/>
            <a:ext cx="820800" cy="1003199"/>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629" name="Shape 629"/>
          <p:cNvSpPr/>
          <p:nvPr/>
        </p:nvSpPr>
        <p:spPr>
          <a:xfrm>
            <a:off x="685800" y="5537200"/>
            <a:ext cx="3638400" cy="73980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p:txBody>
      </p:sp>
      <p:sp>
        <p:nvSpPr>
          <p:cNvPr id="630" name="Shape 630"/>
          <p:cNvSpPr txBox="1"/>
          <p:nvPr/>
        </p:nvSpPr>
        <p:spPr>
          <a:xfrm>
            <a:off x="2573650" y="5161675"/>
            <a:ext cx="1529100" cy="404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1200" b="1" i="0" u="none" strike="noStrike" cap="none" baseline="0">
                <a:solidFill>
                  <a:srgbClr val="FF0000"/>
                </a:solidFill>
                <a:latin typeface="Verdana"/>
                <a:ea typeface="Verdana"/>
                <a:cs typeface="Verdana"/>
                <a:sym typeface="Verdana"/>
              </a:rPr>
              <a:t>Teacher’s help</a:t>
            </a:r>
          </a:p>
        </p:txBody>
      </p:sp>
      <p:sp>
        <p:nvSpPr>
          <p:cNvPr id="631" name="Shape 631"/>
          <p:cNvSpPr txBox="1"/>
          <p:nvPr/>
        </p:nvSpPr>
        <p:spPr>
          <a:xfrm>
            <a:off x="484200" y="2499850"/>
            <a:ext cx="728699" cy="476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1000" b="1" i="0" u="none" strike="noStrike" cap="none" baseline="0">
                <a:solidFill>
                  <a:srgbClr val="FF0000"/>
                </a:solidFill>
                <a:latin typeface="Arial"/>
                <a:ea typeface="Arial"/>
                <a:cs typeface="Arial"/>
                <a:sym typeface="Arial"/>
              </a:rPr>
              <a:t>S</a:t>
            </a:r>
            <a:r>
              <a:rPr lang="en-US" sz="1000" b="1" i="0" u="none" strike="noStrike" cap="none" baseline="0">
                <a:solidFill>
                  <a:srgbClr val="FF0000"/>
                </a:solidFill>
                <a:latin typeface="Verdana"/>
                <a:ea typeface="Verdana"/>
                <a:cs typeface="Verdana"/>
                <a:sym typeface="Verdana"/>
              </a:rPr>
              <a:t>ample </a:t>
            </a:r>
          </a:p>
          <a:p>
            <a:pPr marL="0" marR="0" lvl="0" indent="0" algn="l" rtl="0">
              <a:lnSpc>
                <a:spcPct val="100000"/>
              </a:lnSpc>
              <a:spcBef>
                <a:spcPts val="0"/>
              </a:spcBef>
              <a:spcAft>
                <a:spcPts val="0"/>
              </a:spcAft>
              <a:buClr>
                <a:srgbClr val="FF0000"/>
              </a:buClr>
              <a:buSzPct val="25000"/>
              <a:buFont typeface="Arial"/>
              <a:buNone/>
            </a:pPr>
            <a:r>
              <a:rPr lang="en-US" sz="1000" b="1" i="0" u="none" strike="noStrike" cap="none" baseline="0">
                <a:solidFill>
                  <a:srgbClr val="FF0000"/>
                </a:solidFill>
                <a:latin typeface="Verdana"/>
                <a:ea typeface="Verdana"/>
                <a:cs typeface="Verdana"/>
                <a:sym typeface="Verdana"/>
              </a:rPr>
              <a:t>answer</a:t>
            </a:r>
          </a:p>
        </p:txBody>
      </p:sp>
      <p:sp>
        <p:nvSpPr>
          <p:cNvPr id="632" name="Shape 632"/>
          <p:cNvSpPr txBox="1">
            <a:spLocks noGrp="1"/>
          </p:cNvSpPr>
          <p:nvPr>
            <p:ph type="ftr" idx="11"/>
          </p:nvPr>
        </p:nvSpPr>
        <p:spPr>
          <a:xfrm>
            <a:off x="381000" y="6545262"/>
            <a:ext cx="4984799" cy="17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Pr>
              <a:t>Matura Focus  l  19/06/13</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500"/>
                                        <p:tgtEl>
                                          <p:spTgt spid="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1"/>
                                        </p:tgtEl>
                                        <p:attrNameLst>
                                          <p:attrName>style.visibility</p:attrName>
                                        </p:attrNameLst>
                                      </p:cBhvr>
                                      <p:to>
                                        <p:strVal val="visible"/>
                                      </p:to>
                                    </p:set>
                                    <p:animEffect transition="in" filter="fade">
                                      <p:cBhvr>
                                        <p:cTn id="12" dur="500"/>
                                        <p:tgtEl>
                                          <p:spTgt spid="6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9"/>
                                        </p:tgtEl>
                                        <p:attrNameLst>
                                          <p:attrName>style.visibility</p:attrName>
                                        </p:attrNameLst>
                                      </p:cBhvr>
                                      <p:to>
                                        <p:strVal val="visible"/>
                                      </p:to>
                                    </p:set>
                                    <p:animEffect transition="in" filter="fade">
                                      <p:cBhvr>
                                        <p:cTn id="17" dur="500"/>
                                        <p:tgtEl>
                                          <p:spTgt spid="6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0"/>
                                        </p:tgtEl>
                                        <p:attrNameLst>
                                          <p:attrName>style.visibility</p:attrName>
                                        </p:attrNameLst>
                                      </p:cBhvr>
                                      <p:to>
                                        <p:strVal val="visible"/>
                                      </p:to>
                                    </p:set>
                                    <p:animEffect transition="in" filter="fade">
                                      <p:cBhvr>
                                        <p:cTn id="22" dur="5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65125" y="395287"/>
            <a:ext cx="8229600" cy="90011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smtClean="0">
                <a:solidFill>
                  <a:srgbClr val="FF6600"/>
                </a:solidFill>
                <a:latin typeface="Verdana"/>
                <a:ea typeface="Verdana"/>
                <a:cs typeface="Verdana"/>
                <a:sym typeface="Verdana"/>
              </a:rPr>
              <a:t>Authors</a:t>
            </a:r>
            <a:endParaRPr lang="en-US" sz="2400" b="1" i="0" u="none" strike="noStrike" cap="none" baseline="0" dirty="0">
              <a:solidFill>
                <a:srgbClr val="FF6600"/>
              </a:solidFill>
              <a:latin typeface="Verdana"/>
              <a:ea typeface="Verdana"/>
              <a:cs typeface="Verdana"/>
              <a:sym typeface="Verdana"/>
            </a:endParaRPr>
          </a:p>
        </p:txBody>
      </p:sp>
      <p:sp>
        <p:nvSpPr>
          <p:cNvPr id="153" name="Shape 153"/>
          <p:cNvSpPr txBox="1">
            <a:spLocks noGrp="1"/>
          </p:cNvSpPr>
          <p:nvPr>
            <p:ph type="body" idx="1"/>
          </p:nvPr>
        </p:nvSpPr>
        <p:spPr>
          <a:xfrm>
            <a:off x="323528" y="1124744"/>
            <a:ext cx="4998963" cy="2602854"/>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3200" b="1" i="0" u="none" strike="noStrike" cap="none" baseline="0" dirty="0">
                <a:solidFill>
                  <a:srgbClr val="000000"/>
                </a:solidFill>
                <a:sym typeface="Verdana"/>
              </a:rPr>
              <a:t>Sue </a:t>
            </a:r>
            <a:r>
              <a:rPr lang="en-US" sz="3200" b="1" i="0" u="none" strike="noStrike" cap="none" baseline="0" dirty="0" smtClean="0">
                <a:solidFill>
                  <a:srgbClr val="000000"/>
                </a:solidFill>
                <a:sym typeface="Verdana"/>
              </a:rPr>
              <a:t>Kay</a:t>
            </a:r>
            <a:endParaRPr sz="3200" b="0" i="0" u="none" strike="noStrike" cap="none" baseline="0" dirty="0">
              <a:solidFill>
                <a:srgbClr val="000000"/>
              </a:solidFill>
              <a:latin typeface="Arial"/>
              <a:ea typeface="Arial"/>
              <a:cs typeface="Arial"/>
              <a:sym typeface="Arial"/>
            </a:endParaRPr>
          </a:p>
        </p:txBody>
      </p:sp>
      <p:pic>
        <p:nvPicPr>
          <p:cNvPr id="155" name="Shape 155"/>
          <p:cNvPicPr preferRelativeResize="0"/>
          <p:nvPr/>
        </p:nvPicPr>
        <p:blipFill rotWithShape="1">
          <a:blip r:embed="rId3">
            <a:alphaModFix/>
          </a:blip>
          <a:srcRect/>
          <a:stretch/>
        </p:blipFill>
        <p:spPr>
          <a:xfrm>
            <a:off x="5247921" y="512244"/>
            <a:ext cx="3586500" cy="3161099"/>
          </a:xfrm>
          <a:prstGeom prst="rect">
            <a:avLst/>
          </a:prstGeom>
          <a:noFill/>
          <a:ln>
            <a:noFill/>
          </a:ln>
        </p:spPr>
      </p:pic>
      <p:sp>
        <p:nvSpPr>
          <p:cNvPr id="156" name="Shape 156"/>
          <p:cNvSpPr/>
          <p:nvPr/>
        </p:nvSpPr>
        <p:spPr>
          <a:xfrm>
            <a:off x="323528" y="2024854"/>
            <a:ext cx="7776899" cy="1385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Verdana"/>
              <a:buNone/>
            </a:pPr>
            <a:r>
              <a:rPr lang="en-US" sz="3600" b="1" i="0" u="none" strike="noStrike" cap="none" baseline="0" dirty="0">
                <a:solidFill>
                  <a:srgbClr val="000000"/>
                </a:solidFill>
                <a:latin typeface="Verdana"/>
                <a:ea typeface="Verdana"/>
                <a:cs typeface="Verdana"/>
                <a:sym typeface="Verdana"/>
              </a:rPr>
              <a:t>Vaughan </a:t>
            </a:r>
            <a:r>
              <a:rPr lang="en-US" sz="3600" b="1" i="0" u="none" strike="noStrike" cap="none" baseline="0" dirty="0" smtClean="0">
                <a:solidFill>
                  <a:srgbClr val="000000"/>
                </a:solidFill>
                <a:latin typeface="Verdana"/>
                <a:ea typeface="Verdana"/>
                <a:cs typeface="Verdana"/>
                <a:sym typeface="Verdana"/>
              </a:rPr>
              <a:t>Jones</a:t>
            </a:r>
            <a:endParaRPr lang="hu-HU" sz="3600" b="1" i="0" u="none" strike="noStrike" cap="none" baseline="0" dirty="0" smtClean="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25000"/>
              <a:buFont typeface="Verdana"/>
              <a:buNone/>
            </a:pPr>
            <a:endParaRPr lang="hu-HU" sz="3600" b="1"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ct val="25000"/>
              <a:buFont typeface="Verdana"/>
              <a:buNone/>
            </a:pPr>
            <a:r>
              <a:rPr lang="hu-HU" sz="2400" b="1" i="1" u="none" strike="noStrike" cap="none" baseline="0" dirty="0" smtClean="0">
                <a:solidFill>
                  <a:srgbClr val="000000"/>
                </a:solidFill>
                <a:latin typeface="Verdana"/>
                <a:ea typeface="Verdana"/>
                <a:cs typeface="Verdana"/>
                <a:sym typeface="Verdana"/>
              </a:rPr>
              <a:t>(New </a:t>
            </a:r>
            <a:r>
              <a:rPr lang="hu-HU" sz="2400" b="1" i="1" u="none" strike="noStrike" cap="none" baseline="0" dirty="0" err="1" smtClean="0">
                <a:solidFill>
                  <a:srgbClr val="000000"/>
                </a:solidFill>
                <a:latin typeface="Verdana"/>
                <a:ea typeface="Verdana"/>
                <a:cs typeface="Verdana"/>
                <a:sym typeface="Verdana"/>
              </a:rPr>
              <a:t>Inside</a:t>
            </a:r>
            <a:r>
              <a:rPr lang="hu-HU" sz="2400" b="1" i="1" u="none" strike="noStrike" cap="none" baseline="0" dirty="0" smtClean="0">
                <a:solidFill>
                  <a:srgbClr val="000000"/>
                </a:solidFill>
                <a:latin typeface="Verdana"/>
                <a:ea typeface="Verdana"/>
                <a:cs typeface="Verdana"/>
                <a:sym typeface="Verdana"/>
              </a:rPr>
              <a:t> Out </a:t>
            </a:r>
            <a:r>
              <a:rPr lang="hu-HU" sz="2400" b="1" i="1" u="none" strike="noStrike" cap="none" baseline="0" dirty="0" err="1" smtClean="0">
                <a:solidFill>
                  <a:srgbClr val="000000"/>
                </a:solidFill>
                <a:latin typeface="Verdana"/>
                <a:ea typeface="Verdana"/>
                <a:cs typeface="Verdana"/>
                <a:sym typeface="Verdana"/>
              </a:rPr>
              <a:t>authors</a:t>
            </a:r>
            <a:r>
              <a:rPr lang="hu-HU" sz="2400" b="1" i="1" u="none" strike="noStrike" cap="none" baseline="0" dirty="0" smtClean="0">
                <a:solidFill>
                  <a:srgbClr val="000000"/>
                </a:solidFill>
                <a:latin typeface="Verdana"/>
                <a:ea typeface="Verdana"/>
                <a:cs typeface="Verdana"/>
                <a:sym typeface="Verdana"/>
              </a:rPr>
              <a:t>)</a:t>
            </a:r>
            <a:endParaRPr lang="en-US" sz="2400" b="0" i="1" u="none" strike="noStrike" cap="none" baseline="0" dirty="0">
              <a:solidFill>
                <a:srgbClr val="000000"/>
              </a:solidFill>
              <a:latin typeface="Verdana"/>
              <a:ea typeface="Verdana"/>
              <a:cs typeface="Verdana"/>
              <a:sym typeface="Verdana"/>
            </a:endParaRP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365125" y="395287"/>
            <a:ext cx="8229600" cy="900000"/>
          </a:xfrm>
          <a:prstGeom prst="rect">
            <a:avLst/>
          </a:prstGeom>
        </p:spPr>
        <p:txBody>
          <a:bodyPr lIns="91425" tIns="91425" rIns="91425" bIns="91425" anchor="t" anchorCtr="0">
            <a:noAutofit/>
          </a:bodyPr>
          <a:lstStyle/>
          <a:p>
            <a:pPr lvl="0">
              <a:spcBef>
                <a:spcPts val="0"/>
              </a:spcBef>
              <a:buClr>
                <a:schemeClr val="dk1"/>
              </a:buClr>
              <a:buSzPct val="45833"/>
              <a:buFont typeface="Arial"/>
              <a:buNone/>
            </a:pPr>
            <a:r>
              <a:rPr lang="en-US" sz="2400" b="1">
                <a:solidFill>
                  <a:srgbClr val="FF6600"/>
                </a:solidFill>
                <a:latin typeface="Verdana"/>
                <a:ea typeface="Verdana"/>
                <a:cs typeface="Verdana"/>
                <a:sym typeface="Verdana"/>
              </a:rPr>
              <a:t>FOCUS components for Teachers</a:t>
            </a:r>
          </a:p>
        </p:txBody>
      </p:sp>
      <p:sp>
        <p:nvSpPr>
          <p:cNvPr id="638" name="Shape 638"/>
          <p:cNvSpPr txBox="1">
            <a:spLocks noGrp="1"/>
          </p:cNvSpPr>
          <p:nvPr>
            <p:ph type="body" idx="1"/>
          </p:nvPr>
        </p:nvSpPr>
        <p:spPr>
          <a:xfrm>
            <a:off x="325650" y="1496875"/>
            <a:ext cx="8229600" cy="1690199"/>
          </a:xfrm>
          <a:prstGeom prst="rect">
            <a:avLst/>
          </a:prstGeom>
        </p:spPr>
        <p:txBody>
          <a:bodyPr lIns="91425" tIns="91425" rIns="91425" bIns="91425" anchor="t" anchorCtr="0">
            <a:noAutofit/>
          </a:bodyPr>
          <a:lstStyle/>
          <a:p>
            <a:pPr marL="0" lvl="0" indent="0" rtl="0">
              <a:lnSpc>
                <a:spcPct val="115000"/>
              </a:lnSpc>
              <a:spcBef>
                <a:spcPts val="0"/>
              </a:spcBef>
              <a:buNone/>
            </a:pPr>
            <a:r>
              <a:rPr lang="en-US" sz="2400">
                <a:solidFill>
                  <a:srgbClr val="FF6600"/>
                </a:solidFill>
                <a:latin typeface="Verdana"/>
                <a:ea typeface="Verdana"/>
                <a:cs typeface="Verdana"/>
                <a:sym typeface="Verdana"/>
              </a:rPr>
              <a:t>ActiveTeach</a:t>
            </a:r>
          </a:p>
          <a:p>
            <a:pPr marL="457200" lvl="0" indent="-330200" rtl="0">
              <a:lnSpc>
                <a:spcPct val="115000"/>
              </a:lnSpc>
              <a:spcBef>
                <a:spcPts val="0"/>
              </a:spcBef>
              <a:buClr>
                <a:schemeClr val="dk1"/>
              </a:buClr>
              <a:buSzPct val="100000"/>
              <a:buFont typeface="Verdana"/>
              <a:buChar char="●"/>
            </a:pPr>
            <a:r>
              <a:rPr lang="en-US" sz="1600">
                <a:solidFill>
                  <a:schemeClr val="dk1"/>
                </a:solidFill>
                <a:latin typeface="Verdana"/>
                <a:ea typeface="Verdana"/>
                <a:cs typeface="Verdana"/>
                <a:sym typeface="Verdana"/>
              </a:rPr>
              <a:t>Offline only tool with links to video, grammar animations and teacher resources</a:t>
            </a:r>
          </a:p>
          <a:p>
            <a:pPr marL="457200" lvl="0" indent="-330200" rtl="0">
              <a:lnSpc>
                <a:spcPct val="115000"/>
              </a:lnSpc>
              <a:spcBef>
                <a:spcPts val="0"/>
              </a:spcBef>
              <a:buClr>
                <a:schemeClr val="dk1"/>
              </a:buClr>
              <a:buSzPct val="100000"/>
              <a:buFont typeface="Verdana"/>
              <a:buChar char="●"/>
            </a:pPr>
            <a:r>
              <a:rPr lang="en-US" sz="1600">
                <a:solidFill>
                  <a:schemeClr val="dk1"/>
                </a:solidFill>
                <a:latin typeface="Verdana"/>
                <a:ea typeface="Verdana"/>
                <a:cs typeface="Verdana"/>
                <a:sym typeface="Verdana"/>
              </a:rPr>
              <a:t>Grammar and vocabulary games</a:t>
            </a:r>
          </a:p>
          <a:p>
            <a:pPr marL="457200" lvl="0" indent="-330200" rtl="0">
              <a:lnSpc>
                <a:spcPct val="115000"/>
              </a:lnSpc>
              <a:spcBef>
                <a:spcPts val="0"/>
              </a:spcBef>
              <a:buClr>
                <a:schemeClr val="dk1"/>
              </a:buClr>
              <a:buSzPct val="100000"/>
              <a:buFont typeface="Verdana"/>
              <a:buChar char="●"/>
            </a:pPr>
            <a:r>
              <a:rPr lang="en-US" sz="1600">
                <a:solidFill>
                  <a:schemeClr val="dk1"/>
                </a:solidFill>
                <a:latin typeface="Verdana"/>
                <a:ea typeface="Verdana"/>
                <a:cs typeface="Verdana"/>
                <a:sym typeface="Verdana"/>
              </a:rPr>
              <a:t>Answers to all exercises</a:t>
            </a:r>
          </a:p>
          <a:p>
            <a:pPr marL="228600" lvl="0" rtl="0">
              <a:lnSpc>
                <a:spcPct val="115000"/>
              </a:lnSpc>
              <a:spcBef>
                <a:spcPts val="0"/>
              </a:spcBef>
              <a:buNone/>
            </a:pPr>
            <a:endParaRPr sz="1600">
              <a:solidFill>
                <a:schemeClr val="dk1"/>
              </a:solidFill>
              <a:latin typeface="Verdana"/>
              <a:ea typeface="Verdana"/>
              <a:cs typeface="Verdana"/>
              <a:sym typeface="Verdana"/>
            </a:endParaRPr>
          </a:p>
          <a:p>
            <a:pPr marL="0" lvl="0" rtl="0">
              <a:spcBef>
                <a:spcPts val="0"/>
              </a:spcBef>
              <a:buClr>
                <a:schemeClr val="dk1"/>
              </a:buClr>
              <a:buFont typeface="Arial"/>
              <a:buNone/>
            </a:pPr>
            <a:endParaRPr sz="1600">
              <a:solidFill>
                <a:schemeClr val="dk1"/>
              </a:solidFill>
              <a:latin typeface="Verdana"/>
              <a:ea typeface="Verdana"/>
              <a:cs typeface="Verdana"/>
              <a:sym typeface="Verdana"/>
            </a:endParaRP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Shape 645"/>
          <p:cNvSpPr txBox="1">
            <a:spLocks noGrp="1"/>
          </p:cNvSpPr>
          <p:nvPr>
            <p:ph type="sldNum" idx="12"/>
          </p:nvPr>
        </p:nvSpPr>
        <p:spPr>
          <a:xfrm>
            <a:off x="152400" y="6545262"/>
            <a:ext cx="331800" cy="179399"/>
          </a:xfrm>
          <a:prstGeom prst="rect">
            <a:avLst/>
          </a:prstGeom>
        </p:spPr>
        <p:txBody>
          <a:bodyPr lIns="0" tIns="0" rIns="0" bIns="0" anchor="t" anchorCtr="0">
            <a:noAutofit/>
          </a:bodyPr>
          <a:lstStyle/>
          <a:p>
            <a:pPr lvl="0" rtl="0">
              <a:spcBef>
                <a:spcPts val="0"/>
              </a:spcBef>
              <a:buClr>
                <a:schemeClr val="lt1"/>
              </a:buClr>
              <a:buSzPct val="25000"/>
              <a:buFont typeface="Verdana"/>
              <a:buNone/>
            </a:pPr>
            <a:fld id="{00000000-1234-1234-1234-123412341234}" type="slidenum">
              <a:rPr lang="en-US"/>
              <a:pPr lvl="0" rtl="0">
                <a:spcBef>
                  <a:spcPts val="0"/>
                </a:spcBef>
                <a:buClr>
                  <a:schemeClr val="lt1"/>
                </a:buClr>
                <a:buSzPct val="25000"/>
                <a:buFont typeface="Verdana"/>
                <a:buNone/>
              </a:pPr>
              <a:t>40</a:t>
            </a:fld>
            <a:endParaRPr lang="en-US"/>
          </a:p>
        </p:txBody>
      </p:sp>
      <p:pic>
        <p:nvPicPr>
          <p:cNvPr id="646" name="Shape 646"/>
          <p:cNvPicPr preferRelativeResize="0"/>
          <p:nvPr/>
        </p:nvPicPr>
        <p:blipFill>
          <a:blip r:embed="rId3">
            <a:alphaModFix/>
          </a:blip>
          <a:stretch>
            <a:fillRect/>
          </a:stretch>
        </p:blipFill>
        <p:spPr>
          <a:xfrm>
            <a:off x="111500" y="58799"/>
            <a:ext cx="8844499" cy="679919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Shape 673"/>
          <p:cNvSpPr txBox="1">
            <a:spLocks noGrp="1"/>
          </p:cNvSpPr>
          <p:nvPr>
            <p:ph type="ctrTitle"/>
          </p:nvPr>
        </p:nvSpPr>
        <p:spPr>
          <a:xfrm>
            <a:off x="685800" y="2130425"/>
            <a:ext cx="7772400" cy="1470023"/>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674" name="Shape 67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Font typeface="Verdana"/>
              <a:buNone/>
            </a:pPr>
            <a:endParaRPr sz="1400" b="0" i="0" u="none" strike="noStrike" cap="none" baseline="0">
              <a:solidFill>
                <a:srgbClr val="000000"/>
              </a:solidFill>
              <a:latin typeface="Arial"/>
              <a:ea typeface="Arial"/>
              <a:cs typeface="Arial"/>
              <a:sym typeface="Arial"/>
            </a:endParaRPr>
          </a:p>
        </p:txBody>
      </p:sp>
      <p:pic>
        <p:nvPicPr>
          <p:cNvPr id="675" name="Shape 675"/>
          <p:cNvPicPr preferRelativeResize="0"/>
          <p:nvPr/>
        </p:nvPicPr>
        <p:blipFill rotWithShape="1">
          <a:blip r:embed="rId3">
            <a:alphaModFix/>
          </a:blip>
          <a:srcRect/>
          <a:stretch/>
        </p:blipFill>
        <p:spPr>
          <a:xfrm>
            <a:off x="0" y="0"/>
            <a:ext cx="9396413" cy="7104063"/>
          </a:xfrm>
          <a:prstGeom prst="rect">
            <a:avLst/>
          </a:prstGeom>
          <a:noFill/>
          <a:ln>
            <a:noFill/>
          </a:ln>
        </p:spPr>
      </p:pic>
      <p:pic>
        <p:nvPicPr>
          <p:cNvPr id="676" name="Shape 676"/>
          <p:cNvPicPr preferRelativeResize="0"/>
          <p:nvPr/>
        </p:nvPicPr>
        <p:blipFill rotWithShape="1">
          <a:blip r:embed="rId4">
            <a:alphaModFix/>
          </a:blip>
          <a:srcRect/>
          <a:stretch/>
        </p:blipFill>
        <p:spPr>
          <a:xfrm>
            <a:off x="790575" y="1520823"/>
            <a:ext cx="3133723" cy="334466"/>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365125" y="395287"/>
            <a:ext cx="8229600" cy="90011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chemeClr val="hlink"/>
                </a:solidFill>
                <a:latin typeface="Verdana"/>
                <a:ea typeface="Verdana"/>
                <a:cs typeface="Verdana"/>
                <a:sym typeface="Verdana"/>
              </a:rPr>
              <a:t>MyEnglishLab</a:t>
            </a:r>
            <a:r>
              <a:rPr lang="en-US" sz="1400" b="0" i="0" u="none" strike="noStrike" cap="none" baseline="0">
                <a:solidFill>
                  <a:srgbClr val="000000"/>
                </a:solidFill>
                <a:latin typeface="Arial"/>
                <a:ea typeface="Arial"/>
                <a:cs typeface="Arial"/>
                <a:sym typeface="Arial"/>
              </a:rPr>
              <a:t/>
            </a:r>
            <a:br>
              <a:rPr lang="en-US" sz="1400" b="0" i="0" u="none" strike="noStrike" cap="none" baseline="0">
                <a:solidFill>
                  <a:srgbClr val="000000"/>
                </a:solidFill>
                <a:latin typeface="Arial"/>
                <a:ea typeface="Arial"/>
                <a:cs typeface="Arial"/>
                <a:sym typeface="Arial"/>
              </a:rPr>
            </a:br>
            <a:endParaRPr lang="en-US" sz="1400" b="0" i="0" u="none" strike="noStrike" cap="none" baseline="0">
              <a:solidFill>
                <a:srgbClr val="000000"/>
              </a:solidFill>
              <a:latin typeface="Arial"/>
              <a:ea typeface="Arial"/>
              <a:cs typeface="Arial"/>
              <a:sym typeface="Arial"/>
            </a:endParaRPr>
          </a:p>
        </p:txBody>
      </p:sp>
      <p:pic>
        <p:nvPicPr>
          <p:cNvPr id="654" name="Shape 654"/>
          <p:cNvPicPr preferRelativeResize="0"/>
          <p:nvPr/>
        </p:nvPicPr>
        <p:blipFill rotWithShape="1">
          <a:blip r:embed="rId3">
            <a:alphaModFix/>
          </a:blip>
          <a:srcRect/>
          <a:stretch/>
        </p:blipFill>
        <p:spPr>
          <a:xfrm>
            <a:off x="459560" y="1660675"/>
            <a:ext cx="426298" cy="426298"/>
          </a:xfrm>
          <a:prstGeom prst="rect">
            <a:avLst/>
          </a:prstGeom>
          <a:noFill/>
          <a:ln>
            <a:noFill/>
          </a:ln>
        </p:spPr>
      </p:pic>
      <p:pic>
        <p:nvPicPr>
          <p:cNvPr id="655" name="Shape 655"/>
          <p:cNvPicPr preferRelativeResize="0"/>
          <p:nvPr/>
        </p:nvPicPr>
        <p:blipFill rotWithShape="1">
          <a:blip r:embed="rId3">
            <a:alphaModFix/>
          </a:blip>
          <a:srcRect/>
          <a:stretch/>
        </p:blipFill>
        <p:spPr>
          <a:xfrm>
            <a:off x="459560" y="2932022"/>
            <a:ext cx="426298" cy="426298"/>
          </a:xfrm>
          <a:prstGeom prst="rect">
            <a:avLst/>
          </a:prstGeom>
          <a:noFill/>
          <a:ln>
            <a:noFill/>
          </a:ln>
        </p:spPr>
      </p:pic>
      <p:pic>
        <p:nvPicPr>
          <p:cNvPr id="656" name="Shape 656"/>
          <p:cNvPicPr preferRelativeResize="0"/>
          <p:nvPr/>
        </p:nvPicPr>
        <p:blipFill rotWithShape="1">
          <a:blip r:embed="rId3">
            <a:alphaModFix/>
          </a:blip>
          <a:srcRect/>
          <a:stretch/>
        </p:blipFill>
        <p:spPr>
          <a:xfrm>
            <a:off x="459560" y="2339998"/>
            <a:ext cx="426298" cy="426298"/>
          </a:xfrm>
          <a:prstGeom prst="rect">
            <a:avLst/>
          </a:prstGeom>
          <a:noFill/>
          <a:ln>
            <a:noFill/>
          </a:ln>
        </p:spPr>
      </p:pic>
      <p:pic>
        <p:nvPicPr>
          <p:cNvPr id="657" name="Shape 657"/>
          <p:cNvPicPr preferRelativeResize="0"/>
          <p:nvPr/>
        </p:nvPicPr>
        <p:blipFill rotWithShape="1">
          <a:blip r:embed="rId3">
            <a:alphaModFix/>
          </a:blip>
          <a:srcRect/>
          <a:stretch/>
        </p:blipFill>
        <p:spPr>
          <a:xfrm>
            <a:off x="459560" y="3524128"/>
            <a:ext cx="426298" cy="426298"/>
          </a:xfrm>
          <a:prstGeom prst="rect">
            <a:avLst/>
          </a:prstGeom>
          <a:noFill/>
          <a:ln>
            <a:noFill/>
          </a:ln>
        </p:spPr>
      </p:pic>
      <p:pic>
        <p:nvPicPr>
          <p:cNvPr id="658" name="Shape 658"/>
          <p:cNvPicPr preferRelativeResize="0"/>
          <p:nvPr/>
        </p:nvPicPr>
        <p:blipFill rotWithShape="1">
          <a:blip r:embed="rId3">
            <a:alphaModFix/>
          </a:blip>
          <a:srcRect/>
          <a:stretch/>
        </p:blipFill>
        <p:spPr>
          <a:xfrm>
            <a:off x="459560" y="4087621"/>
            <a:ext cx="426298" cy="426298"/>
          </a:xfrm>
          <a:prstGeom prst="rect">
            <a:avLst/>
          </a:prstGeom>
          <a:noFill/>
          <a:ln>
            <a:noFill/>
          </a:ln>
        </p:spPr>
      </p:pic>
      <p:sp>
        <p:nvSpPr>
          <p:cNvPr id="659" name="Shape 659"/>
          <p:cNvSpPr txBox="1"/>
          <p:nvPr/>
        </p:nvSpPr>
        <p:spPr>
          <a:xfrm>
            <a:off x="365125" y="1019700"/>
            <a:ext cx="7114233"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baseline="0">
                <a:solidFill>
                  <a:srgbClr val="000000"/>
                </a:solidFill>
                <a:latin typeface="Verdana"/>
                <a:ea typeface="Verdana"/>
                <a:cs typeface="Verdana"/>
                <a:sym typeface="Verdana"/>
              </a:rPr>
              <a:t>An online practice and testing system:</a:t>
            </a:r>
          </a:p>
        </p:txBody>
      </p:sp>
      <p:sp>
        <p:nvSpPr>
          <p:cNvPr id="660" name="Shape 660"/>
          <p:cNvSpPr txBox="1"/>
          <p:nvPr/>
        </p:nvSpPr>
        <p:spPr>
          <a:xfrm>
            <a:off x="967762" y="1518636"/>
            <a:ext cx="7224765" cy="6463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baseline="0">
                <a:solidFill>
                  <a:srgbClr val="000000"/>
                </a:solidFill>
                <a:latin typeface="Verdana"/>
                <a:ea typeface="Verdana"/>
                <a:cs typeface="Verdana"/>
                <a:sym typeface="Verdana"/>
              </a:rPr>
              <a:t>Range of interactive activities, tasks and tests integrated with your core syllabus</a:t>
            </a:r>
          </a:p>
        </p:txBody>
      </p:sp>
      <p:sp>
        <p:nvSpPr>
          <p:cNvPr id="661" name="Shape 661"/>
          <p:cNvSpPr txBox="1"/>
          <p:nvPr/>
        </p:nvSpPr>
        <p:spPr>
          <a:xfrm>
            <a:off x="967762" y="2368481"/>
            <a:ext cx="7224765"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baseline="0">
                <a:solidFill>
                  <a:srgbClr val="000000"/>
                </a:solidFill>
                <a:latin typeface="Verdana"/>
                <a:ea typeface="Verdana"/>
                <a:cs typeface="Verdana"/>
                <a:sym typeface="Verdana"/>
              </a:rPr>
              <a:t>Deeper insight into student development</a:t>
            </a:r>
          </a:p>
        </p:txBody>
      </p:sp>
      <p:sp>
        <p:nvSpPr>
          <p:cNvPr id="662" name="Shape 662"/>
          <p:cNvSpPr txBox="1"/>
          <p:nvPr/>
        </p:nvSpPr>
        <p:spPr>
          <a:xfrm>
            <a:off x="967758" y="2938593"/>
            <a:ext cx="7224765"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baseline="0">
                <a:solidFill>
                  <a:srgbClr val="000000"/>
                </a:solidFill>
                <a:latin typeface="Verdana"/>
                <a:ea typeface="Verdana"/>
                <a:cs typeface="Verdana"/>
                <a:sym typeface="Verdana"/>
              </a:rPr>
              <a:t>Instant reporting for informed teaching</a:t>
            </a:r>
          </a:p>
        </p:txBody>
      </p:sp>
      <p:sp>
        <p:nvSpPr>
          <p:cNvPr id="663" name="Shape 663"/>
          <p:cNvSpPr txBox="1"/>
          <p:nvPr/>
        </p:nvSpPr>
        <p:spPr>
          <a:xfrm>
            <a:off x="967758" y="3506903"/>
            <a:ext cx="7224765"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baseline="0">
                <a:solidFill>
                  <a:srgbClr val="000000"/>
                </a:solidFill>
                <a:latin typeface="Verdana"/>
                <a:ea typeface="Verdana"/>
                <a:cs typeface="Verdana"/>
                <a:sym typeface="Verdana"/>
              </a:rPr>
              <a:t>Teacher-controlled class assignments</a:t>
            </a:r>
          </a:p>
        </p:txBody>
      </p:sp>
      <p:sp>
        <p:nvSpPr>
          <p:cNvPr id="664" name="Shape 664"/>
          <p:cNvSpPr txBox="1"/>
          <p:nvPr/>
        </p:nvSpPr>
        <p:spPr>
          <a:xfrm>
            <a:off x="967757" y="4075212"/>
            <a:ext cx="7224765"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baseline="0">
                <a:solidFill>
                  <a:srgbClr val="000000"/>
                </a:solidFill>
                <a:latin typeface="Verdana"/>
                <a:ea typeface="Verdana"/>
                <a:cs typeface="Verdana"/>
                <a:sym typeface="Verdana"/>
              </a:rPr>
              <a:t>More time for interaction in the classroom</a:t>
            </a:r>
          </a:p>
        </p:txBody>
      </p:sp>
      <p:sp>
        <p:nvSpPr>
          <p:cNvPr id="665" name="Shape 665"/>
          <p:cNvSpPr txBox="1"/>
          <p:nvPr/>
        </p:nvSpPr>
        <p:spPr>
          <a:xfrm>
            <a:off x="967757" y="4643521"/>
            <a:ext cx="7224765"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baseline="0">
                <a:solidFill>
                  <a:srgbClr val="000000"/>
                </a:solidFill>
                <a:latin typeface="Verdana"/>
                <a:ea typeface="Verdana"/>
                <a:cs typeface="Verdana"/>
                <a:sym typeface="Verdana"/>
              </a:rPr>
              <a:t>Meaningful, motivating homework for teenagers</a:t>
            </a:r>
          </a:p>
        </p:txBody>
      </p:sp>
      <p:sp>
        <p:nvSpPr>
          <p:cNvPr id="666" name="Shape 666"/>
          <p:cNvSpPr txBox="1"/>
          <p:nvPr/>
        </p:nvSpPr>
        <p:spPr>
          <a:xfrm>
            <a:off x="967757" y="5213646"/>
            <a:ext cx="7224765"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baseline="0">
                <a:solidFill>
                  <a:srgbClr val="000000"/>
                </a:solidFill>
                <a:latin typeface="Verdana"/>
                <a:ea typeface="Verdana"/>
                <a:cs typeface="Verdana"/>
                <a:sym typeface="Verdana"/>
              </a:rPr>
              <a:t>Hints, tips and extra material</a:t>
            </a:r>
          </a:p>
        </p:txBody>
      </p:sp>
      <p:pic>
        <p:nvPicPr>
          <p:cNvPr id="667" name="Shape 667"/>
          <p:cNvPicPr preferRelativeResize="0"/>
          <p:nvPr/>
        </p:nvPicPr>
        <p:blipFill rotWithShape="1">
          <a:blip r:embed="rId3">
            <a:alphaModFix/>
          </a:blip>
          <a:srcRect/>
          <a:stretch/>
        </p:blipFill>
        <p:spPr>
          <a:xfrm>
            <a:off x="459560" y="4643521"/>
            <a:ext cx="426298" cy="426298"/>
          </a:xfrm>
          <a:prstGeom prst="rect">
            <a:avLst/>
          </a:prstGeom>
          <a:noFill/>
          <a:ln>
            <a:noFill/>
          </a:ln>
        </p:spPr>
      </p:pic>
      <p:pic>
        <p:nvPicPr>
          <p:cNvPr id="668" name="Shape 668"/>
          <p:cNvPicPr preferRelativeResize="0"/>
          <p:nvPr/>
        </p:nvPicPr>
        <p:blipFill rotWithShape="1">
          <a:blip r:embed="rId3">
            <a:alphaModFix/>
          </a:blip>
          <a:srcRect/>
          <a:stretch/>
        </p:blipFill>
        <p:spPr>
          <a:xfrm>
            <a:off x="459560" y="5185164"/>
            <a:ext cx="426298" cy="426298"/>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 calcmode="lin" valueType="num">
                                      <p:cBhvr additive="base">
                                        <p:cTn id="7" dur="500"/>
                                        <p:tgtEl>
                                          <p:spTgt spid="65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54"/>
                                        </p:tgtEl>
                                        <p:attrNameLst>
                                          <p:attrName>style.visibility</p:attrName>
                                        </p:attrNameLst>
                                      </p:cBhvr>
                                      <p:to>
                                        <p:strVal val="visible"/>
                                      </p:to>
                                    </p:set>
                                    <p:anim calcmode="lin" valueType="num">
                                      <p:cBhvr additive="base">
                                        <p:cTn id="10" dur="500"/>
                                        <p:tgtEl>
                                          <p:spTgt spid="65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56"/>
                                        </p:tgtEl>
                                        <p:attrNameLst>
                                          <p:attrName>style.visibility</p:attrName>
                                        </p:attrNameLst>
                                      </p:cBhvr>
                                      <p:to>
                                        <p:strVal val="visible"/>
                                      </p:to>
                                    </p:set>
                                    <p:anim calcmode="lin" valueType="num">
                                      <p:cBhvr additive="base">
                                        <p:cTn id="13" dur="500"/>
                                        <p:tgtEl>
                                          <p:spTgt spid="65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55"/>
                                        </p:tgtEl>
                                        <p:attrNameLst>
                                          <p:attrName>style.visibility</p:attrName>
                                        </p:attrNameLst>
                                      </p:cBhvr>
                                      <p:to>
                                        <p:strVal val="visible"/>
                                      </p:to>
                                    </p:set>
                                    <p:anim calcmode="lin" valueType="num">
                                      <p:cBhvr additive="base">
                                        <p:cTn id="16" dur="500"/>
                                        <p:tgtEl>
                                          <p:spTgt spid="65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57"/>
                                        </p:tgtEl>
                                        <p:attrNameLst>
                                          <p:attrName>style.visibility</p:attrName>
                                        </p:attrNameLst>
                                      </p:cBhvr>
                                      <p:to>
                                        <p:strVal val="visible"/>
                                      </p:to>
                                    </p:set>
                                    <p:anim calcmode="lin" valueType="num">
                                      <p:cBhvr additive="base">
                                        <p:cTn id="19" dur="500"/>
                                        <p:tgtEl>
                                          <p:spTgt spid="65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58"/>
                                        </p:tgtEl>
                                        <p:attrNameLst>
                                          <p:attrName>style.visibility</p:attrName>
                                        </p:attrNameLst>
                                      </p:cBhvr>
                                      <p:to>
                                        <p:strVal val="visible"/>
                                      </p:to>
                                    </p:set>
                                    <p:anim calcmode="lin" valueType="num">
                                      <p:cBhvr additive="base">
                                        <p:cTn id="22" dur="500"/>
                                        <p:tgtEl>
                                          <p:spTgt spid="658"/>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67"/>
                                        </p:tgtEl>
                                        <p:attrNameLst>
                                          <p:attrName>style.visibility</p:attrName>
                                        </p:attrNameLst>
                                      </p:cBhvr>
                                      <p:to>
                                        <p:strVal val="visible"/>
                                      </p:to>
                                    </p:set>
                                    <p:anim calcmode="lin" valueType="num">
                                      <p:cBhvr additive="base">
                                        <p:cTn id="25" dur="500"/>
                                        <p:tgtEl>
                                          <p:spTgt spid="667"/>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68"/>
                                        </p:tgtEl>
                                        <p:attrNameLst>
                                          <p:attrName>style.visibility</p:attrName>
                                        </p:attrNameLst>
                                      </p:cBhvr>
                                      <p:to>
                                        <p:strVal val="visible"/>
                                      </p:to>
                                    </p:set>
                                    <p:anim calcmode="lin" valueType="num">
                                      <p:cBhvr additive="base">
                                        <p:cTn id="28" dur="500"/>
                                        <p:tgtEl>
                                          <p:spTgt spid="66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60"/>
                                        </p:tgtEl>
                                        <p:attrNameLst>
                                          <p:attrName>style.visibility</p:attrName>
                                        </p:attrNameLst>
                                      </p:cBhvr>
                                      <p:to>
                                        <p:strVal val="visible"/>
                                      </p:to>
                                    </p:set>
                                    <p:animEffect transition="in" filter="fade">
                                      <p:cBhvr>
                                        <p:cTn id="33" dur="500"/>
                                        <p:tgtEl>
                                          <p:spTgt spid="660"/>
                                        </p:tgtEl>
                                      </p:cBhvr>
                                    </p:animEffect>
                                  </p:childTnLst>
                                </p:cTn>
                              </p:par>
                              <p:par>
                                <p:cTn id="34" presetID="10" presetClass="entr" presetSubtype="0" fill="hold" nodeType="withEffect">
                                  <p:stCondLst>
                                    <p:cond delay="0"/>
                                  </p:stCondLst>
                                  <p:childTnLst>
                                    <p:set>
                                      <p:cBhvr>
                                        <p:cTn id="35" dur="1" fill="hold">
                                          <p:stCondLst>
                                            <p:cond delay="0"/>
                                          </p:stCondLst>
                                        </p:cTn>
                                        <p:tgtEl>
                                          <p:spTgt spid="661"/>
                                        </p:tgtEl>
                                        <p:attrNameLst>
                                          <p:attrName>style.visibility</p:attrName>
                                        </p:attrNameLst>
                                      </p:cBhvr>
                                      <p:to>
                                        <p:strVal val="visible"/>
                                      </p:to>
                                    </p:set>
                                    <p:animEffect transition="in" filter="fade">
                                      <p:cBhvr>
                                        <p:cTn id="36" dur="500"/>
                                        <p:tgtEl>
                                          <p:spTgt spid="661"/>
                                        </p:tgtEl>
                                      </p:cBhvr>
                                    </p:animEffect>
                                  </p:childTnLst>
                                </p:cTn>
                              </p:par>
                              <p:par>
                                <p:cTn id="37" presetID="10" presetClass="entr" presetSubtype="0" fill="hold" nodeType="withEffect">
                                  <p:stCondLst>
                                    <p:cond delay="0"/>
                                  </p:stCondLst>
                                  <p:childTnLst>
                                    <p:set>
                                      <p:cBhvr>
                                        <p:cTn id="38" dur="1" fill="hold">
                                          <p:stCondLst>
                                            <p:cond delay="0"/>
                                          </p:stCondLst>
                                        </p:cTn>
                                        <p:tgtEl>
                                          <p:spTgt spid="662"/>
                                        </p:tgtEl>
                                        <p:attrNameLst>
                                          <p:attrName>style.visibility</p:attrName>
                                        </p:attrNameLst>
                                      </p:cBhvr>
                                      <p:to>
                                        <p:strVal val="visible"/>
                                      </p:to>
                                    </p:set>
                                    <p:animEffect transition="in" filter="fade">
                                      <p:cBhvr>
                                        <p:cTn id="39" dur="500"/>
                                        <p:tgtEl>
                                          <p:spTgt spid="662"/>
                                        </p:tgtEl>
                                      </p:cBhvr>
                                    </p:animEffect>
                                  </p:childTnLst>
                                </p:cTn>
                              </p:par>
                              <p:par>
                                <p:cTn id="40" presetID="10" presetClass="entr" presetSubtype="0" fill="hold" nodeType="withEffect">
                                  <p:stCondLst>
                                    <p:cond delay="0"/>
                                  </p:stCondLst>
                                  <p:childTnLst>
                                    <p:set>
                                      <p:cBhvr>
                                        <p:cTn id="41" dur="1" fill="hold">
                                          <p:stCondLst>
                                            <p:cond delay="0"/>
                                          </p:stCondLst>
                                        </p:cTn>
                                        <p:tgtEl>
                                          <p:spTgt spid="663"/>
                                        </p:tgtEl>
                                        <p:attrNameLst>
                                          <p:attrName>style.visibility</p:attrName>
                                        </p:attrNameLst>
                                      </p:cBhvr>
                                      <p:to>
                                        <p:strVal val="visible"/>
                                      </p:to>
                                    </p:set>
                                    <p:animEffect transition="in" filter="fade">
                                      <p:cBhvr>
                                        <p:cTn id="42" dur="500"/>
                                        <p:tgtEl>
                                          <p:spTgt spid="663"/>
                                        </p:tgtEl>
                                      </p:cBhvr>
                                    </p:animEffect>
                                  </p:childTnLst>
                                </p:cTn>
                              </p:par>
                              <p:par>
                                <p:cTn id="43" presetID="10" presetClass="entr" presetSubtype="0" fill="hold" nodeType="withEffect">
                                  <p:stCondLst>
                                    <p:cond delay="0"/>
                                  </p:stCondLst>
                                  <p:childTnLst>
                                    <p:set>
                                      <p:cBhvr>
                                        <p:cTn id="44" dur="1" fill="hold">
                                          <p:stCondLst>
                                            <p:cond delay="0"/>
                                          </p:stCondLst>
                                        </p:cTn>
                                        <p:tgtEl>
                                          <p:spTgt spid="664"/>
                                        </p:tgtEl>
                                        <p:attrNameLst>
                                          <p:attrName>style.visibility</p:attrName>
                                        </p:attrNameLst>
                                      </p:cBhvr>
                                      <p:to>
                                        <p:strVal val="visible"/>
                                      </p:to>
                                    </p:set>
                                    <p:animEffect transition="in" filter="fade">
                                      <p:cBhvr>
                                        <p:cTn id="45" dur="500"/>
                                        <p:tgtEl>
                                          <p:spTgt spid="664"/>
                                        </p:tgtEl>
                                      </p:cBhvr>
                                    </p:animEffect>
                                  </p:childTnLst>
                                </p:cTn>
                              </p:par>
                              <p:par>
                                <p:cTn id="46" presetID="10" presetClass="entr" presetSubtype="0" fill="hold" nodeType="withEffect">
                                  <p:stCondLst>
                                    <p:cond delay="0"/>
                                  </p:stCondLst>
                                  <p:childTnLst>
                                    <p:set>
                                      <p:cBhvr>
                                        <p:cTn id="47" dur="1" fill="hold">
                                          <p:stCondLst>
                                            <p:cond delay="0"/>
                                          </p:stCondLst>
                                        </p:cTn>
                                        <p:tgtEl>
                                          <p:spTgt spid="665"/>
                                        </p:tgtEl>
                                        <p:attrNameLst>
                                          <p:attrName>style.visibility</p:attrName>
                                        </p:attrNameLst>
                                      </p:cBhvr>
                                      <p:to>
                                        <p:strVal val="visible"/>
                                      </p:to>
                                    </p:set>
                                    <p:animEffect transition="in" filter="fade">
                                      <p:cBhvr>
                                        <p:cTn id="48" dur="500"/>
                                        <p:tgtEl>
                                          <p:spTgt spid="665"/>
                                        </p:tgtEl>
                                      </p:cBhvr>
                                    </p:animEffect>
                                  </p:childTnLst>
                                </p:cTn>
                              </p:par>
                              <p:par>
                                <p:cTn id="49" presetID="10" presetClass="entr" presetSubtype="0" fill="hold" nodeType="withEffect">
                                  <p:stCondLst>
                                    <p:cond delay="0"/>
                                  </p:stCondLst>
                                  <p:childTnLst>
                                    <p:set>
                                      <p:cBhvr>
                                        <p:cTn id="50" dur="1" fill="hold">
                                          <p:stCondLst>
                                            <p:cond delay="0"/>
                                          </p:stCondLst>
                                        </p:cTn>
                                        <p:tgtEl>
                                          <p:spTgt spid="666"/>
                                        </p:tgtEl>
                                        <p:attrNameLst>
                                          <p:attrName>style.visibility</p:attrName>
                                        </p:attrNameLst>
                                      </p:cBhvr>
                                      <p:to>
                                        <p:strVal val="visible"/>
                                      </p:to>
                                    </p:set>
                                    <p:animEffect transition="in" filter="fade">
                                      <p:cBhvr>
                                        <p:cTn id="51" dur="5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p:nvPr/>
        </p:nvSpPr>
        <p:spPr>
          <a:xfrm>
            <a:off x="6128223" y="2195999"/>
            <a:ext cx="2716064"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2400" b="1" i="0" u="none" strike="noStrike" cap="none" baseline="0">
                <a:solidFill>
                  <a:schemeClr val="dk1"/>
                </a:solidFill>
                <a:latin typeface="Verdana"/>
                <a:ea typeface="Verdana"/>
                <a:cs typeface="Verdana"/>
                <a:sym typeface="Verdana"/>
              </a:rPr>
              <a:t>Me</a:t>
            </a:r>
          </a:p>
        </p:txBody>
      </p:sp>
      <p:sp>
        <p:nvSpPr>
          <p:cNvPr id="182" name="Shape 182"/>
          <p:cNvSpPr txBox="1">
            <a:spLocks noGrp="1"/>
          </p:cNvSpPr>
          <p:nvPr>
            <p:ph type="title"/>
          </p:nvPr>
        </p:nvSpPr>
        <p:spPr>
          <a:xfrm>
            <a:off x="365125" y="395287"/>
            <a:ext cx="8229600" cy="90011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chemeClr val="hlink"/>
                </a:solidFill>
                <a:latin typeface="Verdana"/>
                <a:ea typeface="Verdana"/>
                <a:cs typeface="Verdana"/>
                <a:sym typeface="Verdana"/>
              </a:rPr>
              <a:t>Focus is… the 3 M’s – course methodology </a:t>
            </a:r>
          </a:p>
        </p:txBody>
      </p:sp>
      <p:sp>
        <p:nvSpPr>
          <p:cNvPr id="183" name="Shape 183"/>
          <p:cNvSpPr txBox="1">
            <a:spLocks noGrp="1"/>
          </p:cNvSpPr>
          <p:nvPr>
            <p:ph type="sldNum" idx="12"/>
          </p:nvPr>
        </p:nvSpPr>
        <p:spPr>
          <a:xfrm>
            <a:off x="152400" y="6545262"/>
            <a:ext cx="331788" cy="17938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Verdana"/>
              <a:buNone/>
            </a:pPr>
            <a:fld id="{00000000-1234-1234-1234-123412341234}" type="slidenum">
              <a:rPr lang="en-US" sz="900" b="0" i="0" u="none" strike="noStrike" cap="none" baseline="0">
                <a:solidFill>
                  <a:schemeClr val="lt1"/>
                </a:solidFill>
                <a:latin typeface="Verdana"/>
                <a:ea typeface="Verdana"/>
                <a:cs typeface="Verdana"/>
                <a:sym typeface="Verdana"/>
              </a:rPr>
              <a:pPr marL="0" marR="0" lvl="0" indent="0" algn="l" rtl="0">
                <a:lnSpc>
                  <a:spcPct val="100000"/>
                </a:lnSpc>
                <a:spcBef>
                  <a:spcPts val="0"/>
                </a:spcBef>
                <a:spcAft>
                  <a:spcPts val="0"/>
                </a:spcAft>
                <a:buClr>
                  <a:schemeClr val="lt1"/>
                </a:buClr>
                <a:buSzPct val="25000"/>
                <a:buFont typeface="Verdana"/>
                <a:buNone/>
              </a:pPr>
              <a:t>4</a:t>
            </a:fld>
            <a:endParaRPr lang="en-US" sz="900" b="0" i="0" u="none" strike="noStrike" cap="none" baseline="0">
              <a:solidFill>
                <a:schemeClr val="lt1"/>
              </a:solidFill>
              <a:latin typeface="Verdana"/>
              <a:ea typeface="Verdana"/>
              <a:cs typeface="Verdana"/>
              <a:sym typeface="Verdana"/>
            </a:endParaRPr>
          </a:p>
        </p:txBody>
      </p:sp>
      <p:sp>
        <p:nvSpPr>
          <p:cNvPr id="184" name="Shape 184"/>
          <p:cNvSpPr/>
          <p:nvPr/>
        </p:nvSpPr>
        <p:spPr>
          <a:xfrm>
            <a:off x="378012" y="2182608"/>
            <a:ext cx="2046212"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2400" b="1" i="0" u="none" strike="noStrike" cap="none" baseline="0">
                <a:solidFill>
                  <a:schemeClr val="dk1"/>
                </a:solidFill>
                <a:latin typeface="Verdana"/>
                <a:ea typeface="Verdana"/>
                <a:cs typeface="Verdana"/>
                <a:sym typeface="Verdana"/>
              </a:rPr>
              <a:t>Mo</a:t>
            </a:r>
          </a:p>
        </p:txBody>
      </p:sp>
      <p:sp>
        <p:nvSpPr>
          <p:cNvPr id="185" name="Shape 185"/>
          <p:cNvSpPr/>
          <p:nvPr/>
        </p:nvSpPr>
        <p:spPr>
          <a:xfrm>
            <a:off x="3349998" y="2192682"/>
            <a:ext cx="2716064"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US" sz="2400" b="1" i="0" u="none" strike="noStrike" cap="none" baseline="0">
                <a:solidFill>
                  <a:schemeClr val="dk1"/>
                </a:solidFill>
                <a:latin typeface="Verdana"/>
                <a:ea typeface="Verdana"/>
                <a:cs typeface="Verdana"/>
                <a:sym typeface="Verdana"/>
              </a:rPr>
              <a:t>Me</a:t>
            </a:r>
          </a:p>
        </p:txBody>
      </p:sp>
      <p:sp>
        <p:nvSpPr>
          <p:cNvPr id="186" name="Shape 186"/>
          <p:cNvSpPr/>
          <p:nvPr/>
        </p:nvSpPr>
        <p:spPr>
          <a:xfrm>
            <a:off x="370915" y="2186149"/>
            <a:ext cx="2046212"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B050"/>
              </a:buClr>
              <a:buSzPct val="25000"/>
              <a:buFont typeface="Verdana"/>
              <a:buNone/>
            </a:pPr>
            <a:r>
              <a:rPr lang="en-US" sz="2400" b="1" i="0" u="none" strike="noStrike" cap="none" baseline="0">
                <a:solidFill>
                  <a:srgbClr val="00B050"/>
                </a:solidFill>
                <a:latin typeface="Verdana"/>
                <a:ea typeface="Verdana"/>
                <a:cs typeface="Verdana"/>
                <a:sym typeface="Verdana"/>
              </a:rPr>
              <a:t>Motivation</a:t>
            </a:r>
          </a:p>
        </p:txBody>
      </p:sp>
      <p:sp>
        <p:nvSpPr>
          <p:cNvPr id="187" name="Shape 187"/>
          <p:cNvSpPr/>
          <p:nvPr/>
        </p:nvSpPr>
        <p:spPr>
          <a:xfrm>
            <a:off x="3342903" y="2198085"/>
            <a:ext cx="2716064"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Verdana"/>
              <a:buNone/>
            </a:pPr>
            <a:r>
              <a:rPr lang="en-US" sz="2400" b="1" i="0" u="none" strike="noStrike" cap="none" baseline="0">
                <a:solidFill>
                  <a:srgbClr val="0070C0"/>
                </a:solidFill>
                <a:latin typeface="Verdana"/>
                <a:ea typeface="Verdana"/>
                <a:cs typeface="Verdana"/>
                <a:sym typeface="Verdana"/>
              </a:rPr>
              <a:t>Memory</a:t>
            </a:r>
          </a:p>
        </p:txBody>
      </p:sp>
      <p:sp>
        <p:nvSpPr>
          <p:cNvPr id="188" name="Shape 188"/>
          <p:cNvSpPr/>
          <p:nvPr/>
        </p:nvSpPr>
        <p:spPr>
          <a:xfrm>
            <a:off x="5192541" y="2182608"/>
            <a:ext cx="3570211" cy="46166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6600"/>
              </a:buClr>
              <a:buSzPct val="25000"/>
              <a:buFont typeface="Verdana"/>
              <a:buNone/>
            </a:pPr>
            <a:r>
              <a:rPr lang="en-US" sz="2400" b="1" i="0" u="none" strike="noStrike" cap="none" baseline="0">
                <a:solidFill>
                  <a:srgbClr val="FF6600"/>
                </a:solidFill>
                <a:latin typeface="Verdana"/>
                <a:ea typeface="Verdana"/>
                <a:cs typeface="Verdana"/>
                <a:sym typeface="Verdana"/>
              </a:rPr>
              <a:t>Meaning</a:t>
            </a:r>
          </a:p>
        </p:txBody>
      </p:sp>
      <p:pic>
        <p:nvPicPr>
          <p:cNvPr id="189" name="Shape 189"/>
          <p:cNvPicPr preferRelativeResize="0"/>
          <p:nvPr/>
        </p:nvPicPr>
        <p:blipFill rotWithShape="1">
          <a:blip r:embed="rId3">
            <a:alphaModFix/>
          </a:blip>
          <a:srcRect/>
          <a:stretch/>
        </p:blipFill>
        <p:spPr>
          <a:xfrm>
            <a:off x="366066" y="2847613"/>
            <a:ext cx="2261586" cy="3240000"/>
          </a:xfrm>
          <a:prstGeom prst="rect">
            <a:avLst/>
          </a:prstGeom>
          <a:noFill/>
          <a:ln>
            <a:noFill/>
          </a:ln>
        </p:spPr>
      </p:pic>
      <p:pic>
        <p:nvPicPr>
          <p:cNvPr id="190" name="Shape 190"/>
          <p:cNvPicPr preferRelativeResize="0"/>
          <p:nvPr/>
        </p:nvPicPr>
        <p:blipFill rotWithShape="1">
          <a:blip r:embed="rId4">
            <a:alphaModFix/>
          </a:blip>
          <a:srcRect/>
          <a:stretch/>
        </p:blipFill>
        <p:spPr>
          <a:xfrm>
            <a:off x="3232110" y="2842388"/>
            <a:ext cx="2283583" cy="3240000"/>
          </a:xfrm>
          <a:prstGeom prst="rect">
            <a:avLst/>
          </a:prstGeom>
          <a:noFill/>
          <a:ln>
            <a:noFill/>
          </a:ln>
        </p:spPr>
      </p:pic>
      <p:pic>
        <p:nvPicPr>
          <p:cNvPr id="191" name="Shape 191"/>
          <p:cNvPicPr preferRelativeResize="0"/>
          <p:nvPr/>
        </p:nvPicPr>
        <p:blipFill rotWithShape="1">
          <a:blip r:embed="rId5">
            <a:alphaModFix/>
          </a:blip>
          <a:srcRect/>
          <a:stretch/>
        </p:blipFill>
        <p:spPr>
          <a:xfrm>
            <a:off x="6113576" y="2831880"/>
            <a:ext cx="2278213" cy="3240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65125" y="339612"/>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chemeClr val="hlink"/>
                </a:solidFill>
                <a:latin typeface="Verdana"/>
                <a:ea typeface="Verdana"/>
                <a:cs typeface="Verdana"/>
                <a:sym typeface="Verdana"/>
              </a:rPr>
              <a:t>Focus is… the 3 M’s – course methodology</a:t>
            </a:r>
          </a:p>
        </p:txBody>
      </p:sp>
      <p:sp>
        <p:nvSpPr>
          <p:cNvPr id="198" name="Shape 198"/>
          <p:cNvSpPr txBox="1">
            <a:spLocks noGrp="1"/>
          </p:cNvSpPr>
          <p:nvPr>
            <p:ph type="body" idx="1"/>
          </p:nvPr>
        </p:nvSpPr>
        <p:spPr>
          <a:xfrm>
            <a:off x="395536" y="1124744"/>
            <a:ext cx="8229600" cy="496855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a:solidFill>
                  <a:schemeClr val="hlink"/>
                </a:solidFill>
                <a:latin typeface="Verdana"/>
                <a:ea typeface="Verdana"/>
                <a:cs typeface="Verdana"/>
                <a:sym typeface="Verdana"/>
              </a:rPr>
              <a:t>What are the 3 Ms?</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chemeClr val="hlink"/>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a:solidFill>
                  <a:schemeClr val="hlink"/>
                </a:solidFill>
                <a:latin typeface="Verdana"/>
                <a:ea typeface="Verdana"/>
                <a:cs typeface="Verdana"/>
                <a:sym typeface="Verdana"/>
              </a:rPr>
              <a:t>Motivation – </a:t>
            </a:r>
            <a:r>
              <a:rPr lang="en-US" sz="2400" b="1" i="0" u="none" strike="noStrike" cap="none" baseline="0">
                <a:solidFill>
                  <a:srgbClr val="000000"/>
                </a:solidFill>
                <a:latin typeface="Verdana"/>
                <a:ea typeface="Verdana"/>
                <a:cs typeface="Verdana"/>
                <a:sym typeface="Verdana"/>
              </a:rPr>
              <a:t>Engaging content</a:t>
            </a:r>
          </a:p>
          <a:p>
            <a:pPr marL="0" marR="0" lvl="0" indent="0" algn="l" rtl="0">
              <a:lnSpc>
                <a:spcPct val="100000"/>
              </a:lnSpc>
              <a:spcBef>
                <a:spcPts val="600"/>
              </a:spcBef>
              <a:spcAft>
                <a:spcPts val="0"/>
              </a:spcAft>
              <a:buClr>
                <a:schemeClr val="dk1"/>
              </a:buClr>
              <a:buSzPct val="25000"/>
              <a:buFont typeface="Arial"/>
              <a:buNone/>
            </a:pPr>
            <a:r>
              <a:rPr lang="en-US" sz="1800" b="0" i="0" u="none" strike="noStrike" cap="none" baseline="0">
                <a:solidFill>
                  <a:srgbClr val="000000"/>
                </a:solidFill>
                <a:latin typeface="Verdana"/>
                <a:ea typeface="Verdana"/>
                <a:cs typeface="Verdana"/>
                <a:sym typeface="Verdana"/>
              </a:rPr>
              <a:t>Language is brought to life through </a:t>
            </a:r>
            <a:r>
              <a:rPr lang="en-US" sz="1800">
                <a:latin typeface="Verdana"/>
                <a:ea typeface="Verdana"/>
                <a:cs typeface="Verdana"/>
                <a:sym typeface="Verdana"/>
              </a:rPr>
              <a:t>engaging contexts,</a:t>
            </a:r>
            <a:r>
              <a:rPr lang="en-US" sz="1800" b="0" i="0" u="none" strike="noStrike" cap="none" baseline="0">
                <a:solidFill>
                  <a:srgbClr val="000000"/>
                </a:solidFill>
                <a:latin typeface="Verdana"/>
                <a:ea typeface="Verdana"/>
                <a:cs typeface="Verdana"/>
                <a:sym typeface="Verdana"/>
              </a:rPr>
              <a:t> </a:t>
            </a:r>
            <a:r>
              <a:rPr lang="en-US" sz="1800" b="1" i="0" u="none" strike="noStrike" cap="none" baseline="0">
                <a:solidFill>
                  <a:srgbClr val="000000"/>
                </a:solidFill>
                <a:latin typeface="Verdana"/>
                <a:ea typeface="Verdana"/>
                <a:cs typeface="Verdana"/>
                <a:sym typeface="Verdana"/>
              </a:rPr>
              <a:t>grammar animations</a:t>
            </a:r>
            <a:r>
              <a:rPr lang="en-US" sz="1800">
                <a:latin typeface="Verdana"/>
                <a:ea typeface="Verdana"/>
                <a:cs typeface="Verdana"/>
                <a:sym typeface="Verdana"/>
              </a:rPr>
              <a:t> and</a:t>
            </a:r>
            <a:r>
              <a:rPr lang="en-US" sz="1800" b="0" i="0" u="none" strike="noStrike" cap="none" baseline="0">
                <a:solidFill>
                  <a:srgbClr val="000000"/>
                </a:solidFill>
                <a:latin typeface="Verdana"/>
                <a:ea typeface="Verdana"/>
                <a:cs typeface="Verdana"/>
                <a:sym typeface="Verdana"/>
              </a:rPr>
              <a:t> </a:t>
            </a:r>
            <a:r>
              <a:rPr lang="en-US" sz="1800" b="1" i="0" u="none" strike="noStrike" cap="none" baseline="0">
                <a:solidFill>
                  <a:srgbClr val="000000"/>
                </a:solidFill>
                <a:latin typeface="Verdana"/>
                <a:ea typeface="Verdana"/>
                <a:cs typeface="Verdana"/>
                <a:sym typeface="Verdana"/>
              </a:rPr>
              <a:t>interactive s</a:t>
            </a:r>
            <a:r>
              <a:rPr lang="en-US" sz="1800" b="1">
                <a:latin typeface="Verdana"/>
                <a:ea typeface="Verdana"/>
                <a:cs typeface="Verdana"/>
                <a:sym typeface="Verdana"/>
              </a:rPr>
              <a:t>peaking</a:t>
            </a:r>
            <a:r>
              <a:rPr lang="en-US" sz="1800" b="1" i="0" u="none" strike="noStrike" cap="none" baseline="0">
                <a:solidFill>
                  <a:srgbClr val="000000"/>
                </a:solidFill>
                <a:latin typeface="Verdana"/>
                <a:ea typeface="Verdana"/>
                <a:cs typeface="Verdana"/>
                <a:sym typeface="Verdana"/>
              </a:rPr>
              <a:t> videos</a:t>
            </a:r>
            <a:r>
              <a:rPr lang="en-US" sz="1800" b="0" i="0" u="none" strike="noStrike" cap="none" baseline="0">
                <a:solidFill>
                  <a:srgbClr val="000000"/>
                </a:solidFill>
                <a:latin typeface="Verdana"/>
                <a:ea typeface="Verdana"/>
                <a:cs typeface="Verdana"/>
                <a:sym typeface="Verdana"/>
              </a:rPr>
              <a:t>.</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chemeClr val="hlink"/>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a:solidFill>
                  <a:schemeClr val="hlink"/>
                </a:solidFill>
                <a:latin typeface="Verdana"/>
                <a:ea typeface="Verdana"/>
                <a:cs typeface="Verdana"/>
                <a:sym typeface="Verdana"/>
              </a:rPr>
              <a:t>Memory – </a:t>
            </a:r>
            <a:r>
              <a:rPr lang="en-US" sz="2400" b="1" i="0" u="none" strike="noStrike" cap="none" baseline="0">
                <a:solidFill>
                  <a:srgbClr val="000000"/>
                </a:solidFill>
                <a:latin typeface="Verdana"/>
                <a:ea typeface="Verdana"/>
                <a:cs typeface="Verdana"/>
                <a:sym typeface="Verdana"/>
              </a:rPr>
              <a:t>Repeated exposure</a:t>
            </a:r>
          </a:p>
          <a:p>
            <a:pPr marL="0" marR="0" lvl="0" indent="0" algn="l" rtl="0">
              <a:lnSpc>
                <a:spcPct val="100000"/>
              </a:lnSpc>
              <a:spcBef>
                <a:spcPts val="600"/>
              </a:spcBef>
              <a:spcAft>
                <a:spcPts val="0"/>
              </a:spcAft>
              <a:buClr>
                <a:schemeClr val="dk1"/>
              </a:buClr>
              <a:buSzPct val="25000"/>
              <a:buFont typeface="Arial"/>
              <a:buNone/>
            </a:pPr>
            <a:r>
              <a:rPr lang="en-US" sz="1800" b="0" i="0" u="none" strike="noStrike" cap="none" baseline="0">
                <a:solidFill>
                  <a:srgbClr val="000000"/>
                </a:solidFill>
                <a:latin typeface="Verdana"/>
                <a:ea typeface="Verdana"/>
                <a:cs typeface="Verdana"/>
                <a:sym typeface="Verdana"/>
              </a:rPr>
              <a:t>Language acquisition is driven by </a:t>
            </a:r>
            <a:r>
              <a:rPr lang="en-US" sz="1800" b="1" i="0" u="none" strike="noStrike" cap="none" baseline="0">
                <a:solidFill>
                  <a:srgbClr val="000000"/>
                </a:solidFill>
                <a:latin typeface="Verdana"/>
                <a:ea typeface="Verdana"/>
                <a:cs typeface="Verdana"/>
                <a:sym typeface="Verdana"/>
              </a:rPr>
              <a:t>careful recycling of vocabulary and grammar</a:t>
            </a:r>
            <a:r>
              <a:rPr lang="en-US" sz="1800" b="0" i="0" u="none" strike="noStrike" cap="none" baseline="0">
                <a:solidFill>
                  <a:srgbClr val="000000"/>
                </a:solidFill>
                <a:latin typeface="Verdana"/>
                <a:ea typeface="Verdana"/>
                <a:cs typeface="Verdana"/>
                <a:sym typeface="Verdana"/>
              </a:rPr>
              <a:t>.</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chemeClr val="hlink"/>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a:solidFill>
                  <a:schemeClr val="hlink"/>
                </a:solidFill>
                <a:latin typeface="Verdana"/>
                <a:ea typeface="Verdana"/>
                <a:cs typeface="Verdana"/>
                <a:sym typeface="Verdana"/>
              </a:rPr>
              <a:t>Meaning – </a:t>
            </a:r>
            <a:r>
              <a:rPr lang="en-US" sz="2400" b="1" i="0" u="none" strike="noStrike" cap="none" baseline="0">
                <a:solidFill>
                  <a:srgbClr val="000000"/>
                </a:solidFill>
                <a:latin typeface="Verdana"/>
                <a:ea typeface="Verdana"/>
                <a:cs typeface="Verdana"/>
                <a:sym typeface="Verdana"/>
              </a:rPr>
              <a:t>Meaningful practice</a:t>
            </a:r>
          </a:p>
          <a:p>
            <a:pPr marL="0" marR="0" lvl="0" indent="0" algn="l" rtl="0">
              <a:lnSpc>
                <a:spcPct val="100000"/>
              </a:lnSpc>
              <a:spcBef>
                <a:spcPts val="600"/>
              </a:spcBef>
              <a:spcAft>
                <a:spcPts val="0"/>
              </a:spcAft>
              <a:buClr>
                <a:schemeClr val="dk1"/>
              </a:buClr>
              <a:buSzPct val="25000"/>
              <a:buFont typeface="Arial"/>
              <a:buNone/>
            </a:pPr>
            <a:r>
              <a:rPr lang="en-US" sz="1800" b="0" i="0" u="none" strike="noStrike" cap="none" baseline="0">
                <a:solidFill>
                  <a:srgbClr val="000000"/>
                </a:solidFill>
                <a:latin typeface="Verdana"/>
                <a:ea typeface="Verdana"/>
                <a:cs typeface="Verdana"/>
                <a:sym typeface="Verdana"/>
              </a:rPr>
              <a:t>English is made relevant to students’ lives through frequent </a:t>
            </a:r>
            <a:r>
              <a:rPr lang="en-US" sz="1800" b="1" i="0" u="none" strike="noStrike" cap="none" baseline="0">
                <a:solidFill>
                  <a:srgbClr val="000000"/>
                </a:solidFill>
                <a:latin typeface="Verdana"/>
                <a:ea typeface="Verdana"/>
                <a:cs typeface="Verdana"/>
                <a:sym typeface="Verdana"/>
              </a:rPr>
              <a:t>personalisation</a:t>
            </a:r>
            <a:r>
              <a:rPr lang="en-US" sz="1800" b="0" i="0" u="none" strike="noStrike" cap="none" baseline="0">
                <a:solidFill>
                  <a:srgbClr val="000000"/>
                </a:solidFill>
                <a:latin typeface="Verdana"/>
                <a:ea typeface="Verdana"/>
                <a:cs typeface="Verdana"/>
                <a:sym typeface="Verdana"/>
              </a:rPr>
              <a:t>.</a:t>
            </a:r>
          </a:p>
          <a:p>
            <a:pPr marL="0" marR="0" lvl="0" indent="0" algn="l" rtl="0">
              <a:lnSpc>
                <a:spcPct val="100000"/>
              </a:lnSpc>
              <a:spcBef>
                <a:spcPts val="0"/>
              </a:spcBef>
              <a:spcAft>
                <a:spcPts val="0"/>
              </a:spcAft>
              <a:buClr>
                <a:schemeClr val="hlink"/>
              </a:buClr>
              <a:buFont typeface="Verdana"/>
              <a:buNone/>
            </a:pPr>
            <a:endParaRPr sz="2400" b="1" i="0" u="none" strike="noStrike" cap="none" baseline="0">
              <a:solidFill>
                <a:schemeClr val="hlink"/>
              </a:solidFill>
              <a:latin typeface="Verdana"/>
              <a:ea typeface="Verdana"/>
              <a:cs typeface="Verdana"/>
              <a:sym typeface="Verdana"/>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365125" y="339612"/>
            <a:ext cx="8229600" cy="900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chemeClr val="hlink"/>
                </a:solidFill>
                <a:latin typeface="Verdana"/>
                <a:ea typeface="Verdana"/>
                <a:cs typeface="Verdana"/>
                <a:sym typeface="Verdana"/>
              </a:rPr>
              <a:t>Motivation - topic Houses (level 2)</a:t>
            </a:r>
          </a:p>
        </p:txBody>
      </p:sp>
      <p:sp>
        <p:nvSpPr>
          <p:cNvPr id="205" name="Shape 205"/>
          <p:cNvSpPr txBox="1">
            <a:spLocks noGrp="1"/>
          </p:cNvSpPr>
          <p:nvPr>
            <p:ph type="body" idx="1"/>
          </p:nvPr>
        </p:nvSpPr>
        <p:spPr>
          <a:xfrm>
            <a:off x="365125" y="1546225"/>
            <a:ext cx="8229600" cy="4526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2400" b="1" i="0" u="none" strike="noStrike" cap="none" baseline="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hlink"/>
              </a:buClr>
              <a:buFont typeface="Verdana"/>
              <a:buNone/>
            </a:pPr>
            <a:endParaRPr sz="2400" b="1" i="0" u="none" strike="noStrike" cap="none" baseline="0">
              <a:solidFill>
                <a:schemeClr val="hlink"/>
              </a:solidFill>
              <a:latin typeface="Verdana"/>
              <a:ea typeface="Verdana"/>
              <a:cs typeface="Verdana"/>
              <a:sym typeface="Verdana"/>
            </a:endParaRPr>
          </a:p>
        </p:txBody>
      </p:sp>
      <p:pic>
        <p:nvPicPr>
          <p:cNvPr id="207" name="Shape 207"/>
          <p:cNvPicPr preferRelativeResize="0"/>
          <p:nvPr/>
        </p:nvPicPr>
        <p:blipFill rotWithShape="1">
          <a:blip r:embed="rId3">
            <a:alphaModFix/>
          </a:blip>
          <a:srcRect/>
          <a:stretch/>
        </p:blipFill>
        <p:spPr>
          <a:xfrm>
            <a:off x="467543" y="1484783"/>
            <a:ext cx="7816949" cy="4861999"/>
          </a:xfrm>
          <a:prstGeom prst="rect">
            <a:avLst/>
          </a:prstGeom>
          <a:noFill/>
          <a:ln>
            <a:noFill/>
          </a:ln>
        </p:spPr>
      </p:pic>
      <p:sp>
        <p:nvSpPr>
          <p:cNvPr id="208" name="Shape 208"/>
          <p:cNvSpPr txBox="1"/>
          <p:nvPr/>
        </p:nvSpPr>
        <p:spPr>
          <a:xfrm>
            <a:off x="872325" y="1039375"/>
            <a:ext cx="2394298" cy="623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Verdana"/>
              <a:buNone/>
            </a:pPr>
            <a:r>
              <a:rPr lang="en-US" sz="2400" b="0" i="0" u="none" strike="noStrike" cap="none" baseline="0">
                <a:solidFill>
                  <a:srgbClr val="000000"/>
                </a:solidFill>
                <a:latin typeface="Verdana"/>
                <a:ea typeface="Verdana"/>
                <a:cs typeface="Verdana"/>
                <a:sym typeface="Verdana"/>
              </a:rPr>
              <a:t>Typical course</a:t>
            </a:r>
          </a:p>
        </p:txBody>
      </p:sp>
      <p:sp>
        <p:nvSpPr>
          <p:cNvPr id="209" name="Shape 209"/>
          <p:cNvSpPr txBox="1"/>
          <p:nvPr/>
        </p:nvSpPr>
        <p:spPr>
          <a:xfrm>
            <a:off x="4499992" y="836712"/>
            <a:ext cx="4032448" cy="6237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9900"/>
              </a:buClr>
              <a:buSzPct val="25000"/>
              <a:buFont typeface="Verdana"/>
              <a:buNone/>
            </a:pPr>
            <a:r>
              <a:rPr lang="en-US" sz="2400" b="0" i="0" u="none" strike="noStrike" cap="none" baseline="0">
                <a:solidFill>
                  <a:srgbClr val="FF9900"/>
                </a:solidFill>
                <a:latin typeface="Verdana"/>
                <a:ea typeface="Verdana"/>
                <a:cs typeface="Verdana"/>
                <a:sym typeface="Verdana"/>
              </a:rPr>
              <a:t>The house in FOCUS</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65125" y="395287"/>
            <a:ext cx="8229600" cy="900110"/>
          </a:xfrm>
          <a:prstGeom prst="rect">
            <a:avLst/>
          </a:prstGeom>
          <a:noFill/>
          <a:ln>
            <a:noFill/>
          </a:ln>
        </p:spPr>
        <p:txBody>
          <a:bodyPr lIns="0" tIns="0" rIns="91425" bIns="45700" anchor="t" anchorCtr="0">
            <a:noAutofit/>
          </a:bodyPr>
          <a:lstStyle/>
          <a:p>
            <a:pPr marL="0" marR="0" lvl="0" indent="0" algn="l" rtl="0">
              <a:lnSpc>
                <a:spcPct val="100000"/>
              </a:lnSpc>
              <a:spcBef>
                <a:spcPts val="0"/>
              </a:spcBef>
              <a:spcAft>
                <a:spcPts val="0"/>
              </a:spcAft>
              <a:buClr>
                <a:schemeClr val="hlink"/>
              </a:buClr>
              <a:buSzPct val="25000"/>
              <a:buFont typeface="Verdana"/>
              <a:buNone/>
            </a:pPr>
            <a:r>
              <a:rPr lang="en-US" sz="2400" b="1" i="0" u="none" strike="noStrike" cap="none" baseline="0">
                <a:solidFill>
                  <a:schemeClr val="hlink"/>
                </a:solidFill>
                <a:latin typeface="Verdana"/>
                <a:ea typeface="Verdana"/>
                <a:cs typeface="Verdana"/>
                <a:sym typeface="Verdana"/>
              </a:rPr>
              <a:t>Motivation</a:t>
            </a:r>
          </a:p>
        </p:txBody>
      </p:sp>
      <p:sp>
        <p:nvSpPr>
          <p:cNvPr id="215" name="Shape 215"/>
          <p:cNvSpPr txBox="1">
            <a:spLocks noGrp="1"/>
          </p:cNvSpPr>
          <p:nvPr>
            <p:ph type="sldNum" idx="12"/>
          </p:nvPr>
        </p:nvSpPr>
        <p:spPr>
          <a:xfrm>
            <a:off x="152400" y="6545262"/>
            <a:ext cx="331788" cy="179386"/>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Verdana"/>
              <a:buNone/>
            </a:pPr>
            <a:fld id="{00000000-1234-1234-1234-123412341234}" type="slidenum">
              <a:rPr lang="en-US" sz="900" b="0" i="0" u="none" strike="noStrike" cap="none" baseline="0">
                <a:solidFill>
                  <a:schemeClr val="lt1"/>
                </a:solidFill>
                <a:latin typeface="Verdana"/>
                <a:ea typeface="Verdana"/>
                <a:cs typeface="Verdana"/>
                <a:sym typeface="Verdana"/>
              </a:rPr>
              <a:pPr marL="0" marR="0" lvl="0" indent="0" algn="l" rtl="0">
                <a:lnSpc>
                  <a:spcPct val="100000"/>
                </a:lnSpc>
                <a:spcBef>
                  <a:spcPts val="0"/>
                </a:spcBef>
                <a:spcAft>
                  <a:spcPts val="0"/>
                </a:spcAft>
                <a:buClr>
                  <a:schemeClr val="lt1"/>
                </a:buClr>
                <a:buSzPct val="25000"/>
                <a:buFont typeface="Verdana"/>
                <a:buNone/>
              </a:pPr>
              <a:t>7</a:t>
            </a:fld>
            <a:endParaRPr lang="en-US" sz="900" b="0" i="0" u="none" strike="noStrike" cap="none" baseline="0">
              <a:solidFill>
                <a:schemeClr val="lt1"/>
              </a:solidFill>
              <a:latin typeface="Verdana"/>
              <a:ea typeface="Verdana"/>
              <a:cs typeface="Verdana"/>
              <a:sym typeface="Verdana"/>
            </a:endParaRPr>
          </a:p>
        </p:txBody>
      </p:sp>
      <p:sp>
        <p:nvSpPr>
          <p:cNvPr id="216" name="Shape 216"/>
          <p:cNvSpPr/>
          <p:nvPr/>
        </p:nvSpPr>
        <p:spPr>
          <a:xfrm>
            <a:off x="6365132" y="4480275"/>
            <a:ext cx="2692799" cy="708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Verdana"/>
              <a:buNone/>
            </a:pPr>
            <a:r>
              <a:rPr lang="en-US" sz="1800" b="0" i="0" u="none" strike="noStrike" cap="none" baseline="0">
                <a:solidFill>
                  <a:schemeClr val="dk1"/>
                </a:solidFill>
                <a:latin typeface="Verdana"/>
                <a:ea typeface="Verdana"/>
                <a:cs typeface="Verdana"/>
                <a:sym typeface="Verdana"/>
              </a:rPr>
              <a:t>New functional </a:t>
            </a:r>
          </a:p>
          <a:p>
            <a:pPr marL="342900" marR="0" lvl="0" indent="-342900" algn="l" rtl="0">
              <a:lnSpc>
                <a:spcPct val="100000"/>
              </a:lnSpc>
              <a:spcBef>
                <a:spcPts val="0"/>
              </a:spcBef>
              <a:spcAft>
                <a:spcPts val="0"/>
              </a:spcAft>
              <a:buClr>
                <a:schemeClr val="dk1"/>
              </a:buClr>
              <a:buSzPct val="25000"/>
              <a:buFont typeface="Verdana"/>
              <a:buNone/>
            </a:pPr>
            <a:r>
              <a:rPr lang="en-US" sz="1800" b="1" i="0" u="none" strike="noStrike" cap="none" baseline="0">
                <a:solidFill>
                  <a:schemeClr val="dk1"/>
                </a:solidFill>
                <a:latin typeface="Verdana"/>
                <a:ea typeface="Verdana"/>
                <a:cs typeface="Verdana"/>
                <a:sym typeface="Verdana"/>
              </a:rPr>
              <a:t>interactive videos</a:t>
            </a:r>
          </a:p>
        </p:txBody>
      </p:sp>
      <p:pic>
        <p:nvPicPr>
          <p:cNvPr id="217" name="Shape 217"/>
          <p:cNvPicPr preferRelativeResize="0"/>
          <p:nvPr/>
        </p:nvPicPr>
        <p:blipFill rotWithShape="1">
          <a:blip r:embed="rId3">
            <a:alphaModFix/>
          </a:blip>
          <a:srcRect/>
          <a:stretch/>
        </p:blipFill>
        <p:spPr>
          <a:xfrm>
            <a:off x="0" y="822236"/>
            <a:ext cx="4871096" cy="2741334"/>
          </a:xfrm>
          <a:prstGeom prst="rect">
            <a:avLst/>
          </a:prstGeom>
          <a:noFill/>
          <a:ln>
            <a:noFill/>
          </a:ln>
        </p:spPr>
      </p:pic>
      <p:pic>
        <p:nvPicPr>
          <p:cNvPr id="218" name="Shape 218"/>
          <p:cNvPicPr preferRelativeResize="0"/>
          <p:nvPr/>
        </p:nvPicPr>
        <p:blipFill rotWithShape="1">
          <a:blip r:embed="rId4">
            <a:alphaModFix/>
          </a:blip>
          <a:srcRect/>
          <a:stretch/>
        </p:blipFill>
        <p:spPr>
          <a:xfrm>
            <a:off x="551195" y="3524742"/>
            <a:ext cx="5061000" cy="2878799"/>
          </a:xfrm>
          <a:prstGeom prst="rect">
            <a:avLst/>
          </a:prstGeom>
          <a:noFill/>
          <a:ln>
            <a:noFill/>
          </a:ln>
        </p:spPr>
      </p:pic>
      <p:sp>
        <p:nvSpPr>
          <p:cNvPr id="219" name="Shape 219"/>
          <p:cNvSpPr/>
          <p:nvPr/>
        </p:nvSpPr>
        <p:spPr>
          <a:xfrm>
            <a:off x="5822707" y="1264608"/>
            <a:ext cx="2912217" cy="40010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Verdana"/>
              <a:buNone/>
            </a:pPr>
            <a:r>
              <a:rPr lang="en-US" sz="1800" b="1" i="0" u="none" strike="noStrike" cap="none" baseline="0">
                <a:solidFill>
                  <a:schemeClr val="dk1"/>
                </a:solidFill>
                <a:latin typeface="Verdana"/>
                <a:ea typeface="Verdana"/>
                <a:cs typeface="Verdana"/>
                <a:sym typeface="Verdana"/>
              </a:rPr>
              <a:t>Grammar animations</a:t>
            </a:r>
          </a:p>
        </p:txBody>
      </p:sp>
      <p:pic>
        <p:nvPicPr>
          <p:cNvPr id="220" name="Shape 220"/>
          <p:cNvPicPr preferRelativeResize="0"/>
          <p:nvPr/>
        </p:nvPicPr>
        <p:blipFill rotWithShape="1">
          <a:blip r:embed="rId5">
            <a:alphaModFix/>
          </a:blip>
          <a:srcRect/>
          <a:stretch/>
        </p:blipFill>
        <p:spPr>
          <a:xfrm>
            <a:off x="5464214" y="4155483"/>
            <a:ext cx="900900" cy="900900"/>
          </a:xfrm>
          <a:prstGeom prst="rect">
            <a:avLst/>
          </a:prstGeom>
          <a:noFill/>
          <a:ln>
            <a:noFill/>
          </a:ln>
        </p:spPr>
      </p:pic>
      <p:pic>
        <p:nvPicPr>
          <p:cNvPr id="221" name="Shape 221"/>
          <p:cNvPicPr preferRelativeResize="0"/>
          <p:nvPr/>
        </p:nvPicPr>
        <p:blipFill rotWithShape="1">
          <a:blip r:embed="rId5">
            <a:alphaModFix/>
          </a:blip>
          <a:srcRect/>
          <a:stretch/>
        </p:blipFill>
        <p:spPr>
          <a:xfrm>
            <a:off x="4921914" y="1007379"/>
            <a:ext cx="900792" cy="90079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361950" y="1193800"/>
            <a:ext cx="8229600" cy="618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800" b="1" i="0" u="none" strike="noStrike" cap="none" baseline="0">
                <a:solidFill>
                  <a:srgbClr val="F46C18"/>
                </a:solidFill>
                <a:latin typeface="Verdana"/>
                <a:ea typeface="Verdana"/>
                <a:cs typeface="Verdana"/>
                <a:sym typeface="Verdana"/>
              </a:rPr>
              <a:t>Step 1:</a:t>
            </a:r>
            <a:r>
              <a:rPr lang="en-US" sz="1800" b="1" i="0" u="none" strike="noStrike" cap="none" baseline="0">
                <a:solidFill>
                  <a:srgbClr val="000000"/>
                </a:solidFill>
                <a:latin typeface="Verdana"/>
                <a:ea typeface="Verdana"/>
                <a:cs typeface="Verdana"/>
                <a:sym typeface="Verdana"/>
              </a:rPr>
              <a:t>  Show them how much they already know</a:t>
            </a:r>
          </a:p>
        </p:txBody>
      </p:sp>
      <p:sp>
        <p:nvSpPr>
          <p:cNvPr id="239" name="Shape 239"/>
          <p:cNvSpPr txBox="1"/>
          <p:nvPr/>
        </p:nvSpPr>
        <p:spPr>
          <a:xfrm>
            <a:off x="899592" y="5445224"/>
            <a:ext cx="2376263" cy="43204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dirty="0">
                <a:solidFill>
                  <a:srgbClr val="000000"/>
                </a:solidFill>
                <a:latin typeface="Verdana" pitchFamily="34" charset="0"/>
                <a:ea typeface="Verdana" pitchFamily="34" charset="0"/>
                <a:cs typeface="Verdana" pitchFamily="34" charset="0"/>
                <a:sym typeface="Arial"/>
              </a:rPr>
              <a:t>SB – Intro Unit</a:t>
            </a:r>
          </a:p>
        </p:txBody>
      </p:sp>
      <p:pic>
        <p:nvPicPr>
          <p:cNvPr id="240" name="Shape 240"/>
          <p:cNvPicPr preferRelativeResize="0"/>
          <p:nvPr/>
        </p:nvPicPr>
        <p:blipFill rotWithShape="1">
          <a:blip r:embed="rId3">
            <a:alphaModFix/>
          </a:blip>
          <a:srcRect/>
          <a:stretch/>
        </p:blipFill>
        <p:spPr>
          <a:xfrm>
            <a:off x="0" y="2762250"/>
            <a:ext cx="4857900" cy="2609699"/>
          </a:xfrm>
          <a:prstGeom prst="rect">
            <a:avLst/>
          </a:prstGeom>
          <a:noFill/>
          <a:ln>
            <a:noFill/>
          </a:ln>
        </p:spPr>
      </p:pic>
      <p:sp>
        <p:nvSpPr>
          <p:cNvPr id="241" name="Shape 241"/>
          <p:cNvSpPr txBox="1"/>
          <p:nvPr/>
        </p:nvSpPr>
        <p:spPr>
          <a:xfrm>
            <a:off x="5796136" y="5373216"/>
            <a:ext cx="2298278" cy="399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dirty="0" smtClean="0">
                <a:solidFill>
                  <a:srgbClr val="000000"/>
                </a:solidFill>
                <a:latin typeface="Verdana" pitchFamily="34" charset="0"/>
                <a:ea typeface="Verdana" pitchFamily="34" charset="0"/>
                <a:cs typeface="Verdana" pitchFamily="34" charset="0"/>
                <a:sym typeface="Arial"/>
              </a:rPr>
              <a:t>W</a:t>
            </a:r>
            <a:r>
              <a:rPr lang="pl-PL" sz="2000" b="0" i="0" u="none" strike="noStrike" cap="none" baseline="0" dirty="0" err="1" smtClean="0">
                <a:solidFill>
                  <a:srgbClr val="000000"/>
                </a:solidFill>
                <a:latin typeface="Verdana" pitchFamily="34" charset="0"/>
                <a:ea typeface="Verdana" pitchFamily="34" charset="0"/>
                <a:cs typeface="Verdana" pitchFamily="34" charset="0"/>
                <a:sym typeface="Arial"/>
              </a:rPr>
              <a:t>orkbook</a:t>
            </a:r>
            <a:r>
              <a:rPr lang="en-US" sz="1400" b="1" i="0" u="none" strike="noStrike" cap="none" baseline="0" dirty="0" smtClean="0">
                <a:solidFill>
                  <a:srgbClr val="000000"/>
                </a:solidFill>
                <a:latin typeface="Arial"/>
                <a:ea typeface="Arial"/>
                <a:cs typeface="Arial"/>
                <a:sym typeface="Arial"/>
              </a:rPr>
              <a:t> </a:t>
            </a:r>
            <a:endParaRPr lang="en-US" sz="1400" b="1" i="0" u="none" strike="noStrike" cap="none" baseline="0" dirty="0">
              <a:solidFill>
                <a:srgbClr val="000000"/>
              </a:solidFill>
              <a:latin typeface="Arial"/>
              <a:ea typeface="Arial"/>
              <a:cs typeface="Arial"/>
              <a:sym typeface="Arial"/>
            </a:endParaRPr>
          </a:p>
        </p:txBody>
      </p:sp>
      <p:pic>
        <p:nvPicPr>
          <p:cNvPr id="242" name="Shape 242"/>
          <p:cNvPicPr preferRelativeResize="0"/>
          <p:nvPr/>
        </p:nvPicPr>
        <p:blipFill rotWithShape="1">
          <a:blip r:embed="rId4">
            <a:alphaModFix/>
          </a:blip>
          <a:srcRect/>
          <a:stretch/>
        </p:blipFill>
        <p:spPr>
          <a:xfrm>
            <a:off x="4797425" y="2393950"/>
            <a:ext cx="4114800" cy="3057599"/>
          </a:xfrm>
          <a:prstGeom prst="rect">
            <a:avLst/>
          </a:prstGeom>
          <a:noFill/>
          <a:ln>
            <a:noFill/>
          </a:ln>
        </p:spPr>
      </p:pic>
      <p:sp>
        <p:nvSpPr>
          <p:cNvPr id="244" name="Shape 244"/>
          <p:cNvSpPr txBox="1">
            <a:spLocks noGrp="1"/>
          </p:cNvSpPr>
          <p:nvPr>
            <p:ph type="title"/>
          </p:nvPr>
        </p:nvSpPr>
        <p:spPr>
          <a:xfrm>
            <a:off x="190500" y="385762"/>
            <a:ext cx="8572500" cy="900000"/>
          </a:xfrm>
          <a:prstGeom prst="rect">
            <a:avLst/>
          </a:prstGeom>
          <a:noFill/>
          <a:ln>
            <a:noFill/>
          </a:ln>
        </p:spPr>
        <p:txBody>
          <a:bodyPr lIns="91425" tIns="91425" rIns="91425" bIns="91425" anchor="t" anchorCtr="0">
            <a:noAutofit/>
          </a:bodyPr>
          <a:lstStyle/>
          <a:p>
            <a:pPr lvl="0" algn="ctr" rtl="0">
              <a:spcBef>
                <a:spcPts val="0"/>
              </a:spcBef>
              <a:buClr>
                <a:schemeClr val="dk1"/>
              </a:buClr>
              <a:buSzPct val="25000"/>
              <a:buFont typeface="Arial"/>
              <a:buNone/>
            </a:pPr>
            <a:r>
              <a:rPr lang="en-US" sz="2200" b="1">
                <a:solidFill>
                  <a:srgbClr val="FF6600"/>
                </a:solidFill>
                <a:latin typeface="Verdana"/>
                <a:ea typeface="Verdana"/>
                <a:cs typeface="Verdana"/>
                <a:sym typeface="Verdana"/>
              </a:rPr>
              <a:t>Memory - unique vocabulary development in 3 steps</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3_Custom Design">
  <a:themeElements>
    <a:clrScheme name="">
      <a:dk1>
        <a:srgbClr val="000000"/>
      </a:dk1>
      <a:lt1>
        <a:srgbClr val="FFFFFF"/>
      </a:lt1>
      <a:dk2>
        <a:srgbClr val="9D1348"/>
      </a:dk2>
      <a:lt2>
        <a:srgbClr val="FBF5EA"/>
      </a:lt2>
      <a:accent1>
        <a:srgbClr val="364395"/>
      </a:accent1>
      <a:accent2>
        <a:srgbClr val="008B5D"/>
      </a:accent2>
      <a:accent3>
        <a:srgbClr val="FFFFFF"/>
      </a:accent3>
      <a:accent4>
        <a:srgbClr val="000000"/>
      </a:accent4>
      <a:accent5>
        <a:srgbClr val="AEB0C8"/>
      </a:accent5>
      <a:accent6>
        <a:srgbClr val="007D53"/>
      </a:accent6>
      <a:hlink>
        <a:srgbClr val="ED6B06"/>
      </a:hlink>
      <a:folHlink>
        <a:srgbClr val="777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1459</Words>
  <Application>Microsoft Office PowerPoint</Application>
  <PresentationFormat>Diavetítés a képernyőre (4:3 oldalarány)</PresentationFormat>
  <Paragraphs>276</Paragraphs>
  <Slides>43</Slides>
  <Notes>43</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43</vt:i4>
      </vt:variant>
    </vt:vector>
  </HeadingPairs>
  <TitlesOfParts>
    <vt:vector size="48" baseType="lpstr">
      <vt:lpstr>Arial</vt:lpstr>
      <vt:lpstr>Questrial</vt:lpstr>
      <vt:lpstr>Times New Roman</vt:lpstr>
      <vt:lpstr>Verdana</vt:lpstr>
      <vt:lpstr>3_Custom Design</vt:lpstr>
      <vt:lpstr>PowerPoint bemutató</vt:lpstr>
      <vt:lpstr>What is it?</vt:lpstr>
      <vt:lpstr>Who is it for?</vt:lpstr>
      <vt:lpstr>Authors</vt:lpstr>
      <vt:lpstr>Focus is… the 3 M’s – course methodology </vt:lpstr>
      <vt:lpstr>Focus is… the 3 M’s – course methodology</vt:lpstr>
      <vt:lpstr>Motivation - topic Houses (level 2)</vt:lpstr>
      <vt:lpstr>Motivation</vt:lpstr>
      <vt:lpstr>Memory - unique vocabulary development in 3 steps</vt:lpstr>
      <vt:lpstr>Memory - unique vocabulary development in 3 steps</vt:lpstr>
      <vt:lpstr>Memory - unique vocabulary development in 3 steps </vt:lpstr>
      <vt:lpstr>Memory - unique vocabulary development in 3 steps</vt:lpstr>
      <vt:lpstr>Memory - WORD STORE - how words are recorded</vt:lpstr>
      <vt:lpstr>Meaning</vt:lpstr>
      <vt:lpstr>Meaningful Practice</vt:lpstr>
      <vt:lpstr>PowerPoint bemutató</vt:lpstr>
      <vt:lpstr>FOCUS – Unit Walkthrough</vt:lpstr>
      <vt:lpstr>PowerPoint bemutató</vt:lpstr>
      <vt:lpstr>FOCUS - Unit Walkthrough Lesson 2 – Grammar 1 </vt:lpstr>
      <vt:lpstr>FOCUS - Unit Walkthrough Lesson 3 - Listening </vt:lpstr>
      <vt:lpstr>FOCUS - Unit Walkthrough Lesson 4 - Reading</vt:lpstr>
      <vt:lpstr>FOCUS - Unit Walkthrough Lesson 5 – Grammar 2</vt:lpstr>
      <vt:lpstr>FOCUS - Unit Walkthrough Lesson 6 – Speaking</vt:lpstr>
      <vt:lpstr>FOCUS - Unit Walkthrough Lesson 7 – Writing</vt:lpstr>
      <vt:lpstr>FOCUS - Unit Walkthrough Lesson 8 – Revision</vt:lpstr>
      <vt:lpstr>Memory - unique vocabulary development in 3 steps</vt:lpstr>
      <vt:lpstr>PowerPoint bemutató</vt:lpstr>
      <vt:lpstr>PowerPoint bemutató</vt:lpstr>
      <vt:lpstr>PowerPoint bemutató</vt:lpstr>
      <vt:lpstr>Exam in FOCUS – reading and listening</vt:lpstr>
      <vt:lpstr>PowerPoint bemutató</vt:lpstr>
      <vt:lpstr>Exam in FOCUS – each unit </vt:lpstr>
      <vt:lpstr>Exam in FOCUS – Teacher’s support (TB)  </vt:lpstr>
      <vt:lpstr>Testing in FOCUS</vt:lpstr>
      <vt:lpstr>Focus components</vt:lpstr>
      <vt:lpstr>FOCUS components for Students Student’s Book</vt:lpstr>
      <vt:lpstr>FOCUS components for Students </vt:lpstr>
      <vt:lpstr>FOCUS components for Teachers</vt:lpstr>
      <vt:lpstr>FOCUS Teacher’s Book - Friend at Hand</vt:lpstr>
      <vt:lpstr>FOCUS components for Teachers</vt:lpstr>
      <vt:lpstr>PowerPoint bemutató</vt:lpstr>
      <vt:lpstr>PowerPoint bemutató</vt:lpstr>
      <vt:lpstr>MyEnglishLab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Stein, Carol</dc:creator>
  <cp:lastModifiedBy>Szabó Péter</cp:lastModifiedBy>
  <cp:revision>32</cp:revision>
  <cp:lastPrinted>2015-11-18T13:44:43Z</cp:lastPrinted>
  <dcterms:modified xsi:type="dcterms:W3CDTF">2016-03-17T09:34:05Z</dcterms:modified>
</cp:coreProperties>
</file>